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4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B8CB1-E074-424A-B6F8-EECC332D4831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6F506D-DF33-BF44-8118-40BF08798796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Commonwealth eBook Collections</a:t>
          </a:r>
          <a:endParaRPr lang="en-US" dirty="0">
            <a:latin typeface="Candara"/>
            <a:cs typeface="Candara"/>
          </a:endParaRPr>
        </a:p>
      </dgm:t>
    </dgm:pt>
    <dgm:pt modelId="{0FEA77CB-E80A-9543-ABB5-C79965F92FA0}" type="parTrans" cxnId="{E66F65E2-6477-C24C-8EFA-C1C57727B2A9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D0BEC99A-527F-3A44-9C47-ED1026ED04BE}" type="sibTrans" cxnId="{E66F65E2-6477-C24C-8EFA-C1C57727B2A9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7490BC9C-AB8F-6D4C-A1DE-FAABBF5D492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MassCat</a:t>
          </a:r>
          <a:endParaRPr lang="en-US" dirty="0">
            <a:latin typeface="Candara"/>
            <a:cs typeface="Candara"/>
          </a:endParaRPr>
        </a:p>
      </dgm:t>
    </dgm:pt>
    <dgm:pt modelId="{43129278-9A78-834E-A0AD-F43F94C1BB0B}" type="parTrans" cxnId="{055E3ECF-8839-7843-B677-AD7082663FD3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57386CB1-7566-C34C-A50B-9ED3E7E6A968}" type="sibTrans" cxnId="{055E3ECF-8839-7843-B677-AD7082663FD3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38F82D07-15E1-0145-91C7-E1ACC7BBA397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Mediated ILL</a:t>
          </a:r>
          <a:endParaRPr lang="en-US" dirty="0">
            <a:latin typeface="Candara"/>
            <a:cs typeface="Candara"/>
          </a:endParaRPr>
        </a:p>
      </dgm:t>
    </dgm:pt>
    <dgm:pt modelId="{9D07A8A1-17D3-244E-A989-67B4EC6CE084}" type="parTrans" cxnId="{EEE21716-12ED-8743-914F-2BF400074FD7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AD6C8D76-8A6C-9B45-BC6F-ED17DBB92A45}" type="sibTrans" cxnId="{EEE21716-12ED-8743-914F-2BF400074FD7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9B629B4E-9BEB-2044-B47A-BCA3DEB0C512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Statewide Databases</a:t>
          </a:r>
          <a:endParaRPr lang="en-US" dirty="0">
            <a:latin typeface="Candara"/>
            <a:cs typeface="Candara"/>
          </a:endParaRPr>
        </a:p>
      </dgm:t>
    </dgm:pt>
    <dgm:pt modelId="{35FDAF86-56D7-CE40-8518-BB3053AE20FF}" type="parTrans" cxnId="{14362773-83A0-E844-9743-181D212F965B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BFFCC36E-5418-CB4A-BB83-AB95D977889E}" type="sibTrans" cxnId="{14362773-83A0-E844-9743-181D212F965B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96F6C767-8904-C44B-B6B9-AC8C40B3E66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Statewide eBook program</a:t>
          </a:r>
          <a:endParaRPr lang="en-US" dirty="0">
            <a:latin typeface="Candara"/>
            <a:cs typeface="Candara"/>
          </a:endParaRPr>
        </a:p>
      </dgm:t>
    </dgm:pt>
    <dgm:pt modelId="{5C0E4848-5A9F-7245-8A6B-86336DC7D258}" type="parTrans" cxnId="{65142860-6C35-1E4B-85F0-59CEDD1725D0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EB109545-24E0-4F45-ACFE-5C35E235A601}" type="sibTrans" cxnId="{65142860-6C35-1E4B-85F0-59CEDD1725D0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97B54295-4B23-6248-8F32-60A0683B1D6F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Small, multi-type library network</a:t>
          </a:r>
          <a:endParaRPr lang="en-US" dirty="0">
            <a:latin typeface="Candara"/>
            <a:cs typeface="Candara"/>
          </a:endParaRPr>
        </a:p>
      </dgm:t>
    </dgm:pt>
    <dgm:pt modelId="{35E09A09-F490-7B4D-B7EA-F74177776F18}" type="parTrans" cxnId="{4C35BC5F-0ACE-0746-8F70-A9ADB54F2BD1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46DFB352-C4A9-1546-A711-B058FFFEC36E}" type="sibTrans" cxnId="{4C35BC5F-0ACE-0746-8F70-A9ADB54F2BD1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BC91594D-0804-254F-9FC5-832EC7C176D7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ILL processing center</a:t>
          </a:r>
          <a:endParaRPr lang="en-US" dirty="0">
            <a:latin typeface="Candara"/>
            <a:cs typeface="Candara"/>
          </a:endParaRPr>
        </a:p>
      </dgm:t>
    </dgm:pt>
    <dgm:pt modelId="{9990E2D6-ABE6-3A4E-B165-B0DA1084CF8C}" type="parTrans" cxnId="{F232D4CB-111B-0245-A101-7798B4D998ED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561AB957-88A1-2F4C-B515-D52821B45D18}" type="sibTrans" cxnId="{F232D4CB-111B-0245-A101-7798B4D998ED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FB411DD6-8356-B547-9878-7FAB104D7703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400+</a:t>
          </a:r>
          <a:endParaRPr lang="en-US" dirty="0">
            <a:latin typeface="Candara"/>
            <a:cs typeface="Candara"/>
          </a:endParaRPr>
        </a:p>
      </dgm:t>
    </dgm:pt>
    <dgm:pt modelId="{6A794310-9730-514E-A53D-D4691F1DF445}" type="parTrans" cxnId="{4C28A137-A1B9-1B4E-907F-9D3344E1AE69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3A1B0B41-EC73-334A-B24B-808A09A5AA38}" type="sibTrans" cxnId="{4C28A137-A1B9-1B4E-907F-9D3344E1AE69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607E5F31-2F3C-6047-B592-2E6A01B6CF2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70+</a:t>
          </a:r>
          <a:endParaRPr lang="en-US" dirty="0">
            <a:latin typeface="Candara"/>
            <a:cs typeface="Candara"/>
          </a:endParaRPr>
        </a:p>
      </dgm:t>
    </dgm:pt>
    <dgm:pt modelId="{80007D2A-60EE-A642-9851-977FD308F868}" type="parTrans" cxnId="{4B70D8F6-93F6-ED49-89CA-C18701B3A9FD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92F13E06-176D-C642-9D2B-44B9900B33E5}" type="sibTrans" cxnId="{4B70D8F6-93F6-ED49-89CA-C18701B3A9FD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BA681D51-0246-4E43-A3BF-43C45A91375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500+</a:t>
          </a:r>
          <a:endParaRPr lang="en-US" dirty="0">
            <a:latin typeface="Candara"/>
            <a:cs typeface="Candara"/>
          </a:endParaRPr>
        </a:p>
      </dgm:t>
    </dgm:pt>
    <dgm:pt modelId="{EF1448E1-C052-EF45-97FB-C25E5E048C3A}" type="parTrans" cxnId="{5937B8C0-A43D-CC4D-8C7E-108EBEBE9A13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FC4CE6D0-C1EF-464B-95E1-9DD69EC49763}" type="sibTrans" cxnId="{5937B8C0-A43D-CC4D-8C7E-108EBEBE9A13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D6AE2907-686C-1A4E-BD05-A005214DB00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Delivery</a:t>
          </a:r>
          <a:endParaRPr lang="en-US" dirty="0">
            <a:latin typeface="Candara"/>
            <a:cs typeface="Candara"/>
          </a:endParaRPr>
        </a:p>
      </dgm:t>
    </dgm:pt>
    <dgm:pt modelId="{E5CE0A01-64A9-C145-8BEA-F474E291915D}" type="parTrans" cxnId="{2D52E491-DD12-594E-A972-51C5F75EC732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340321E7-A474-DB4C-932A-39515A9B122B}" type="sibTrans" cxnId="{2D52E491-DD12-594E-A972-51C5F75EC732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416E491E-21B1-0A47-BDCB-E062A2281F92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Statewide courier service</a:t>
          </a:r>
          <a:endParaRPr lang="en-US" dirty="0">
            <a:latin typeface="Candara"/>
            <a:cs typeface="Candara"/>
          </a:endParaRPr>
        </a:p>
      </dgm:t>
    </dgm:pt>
    <dgm:pt modelId="{19D1AB9F-7428-C241-B297-D6E40BC6B6A4}" type="parTrans" cxnId="{E72FE618-6DA1-8D44-98B1-50D70165ABE7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153894A6-06CB-014E-AE3B-F9D32533AE4A}" type="sibTrans" cxnId="{E72FE618-6DA1-8D44-98B1-50D70165ABE7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B8CE473D-7CA6-294C-9B41-40E50F11703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500+</a:t>
          </a:r>
          <a:endParaRPr lang="en-US" dirty="0">
            <a:latin typeface="Candara"/>
            <a:cs typeface="Candara"/>
          </a:endParaRPr>
        </a:p>
      </dgm:t>
    </dgm:pt>
    <dgm:pt modelId="{BAAA648D-785A-A94C-ACFB-A185C7FFC57B}" type="parTrans" cxnId="{12A58881-D4E6-F244-872D-5CDF822B6386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C7EDCC02-B13C-6742-A063-95ADF542A1DB}" type="sibTrans" cxnId="{12A58881-D4E6-F244-872D-5CDF822B6386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623858BB-704E-8F47-8BBC-803374CA83B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dirty="0" smtClean="0">
              <a:latin typeface="Candara"/>
              <a:cs typeface="Candara"/>
            </a:rPr>
            <a:t>1600+</a:t>
          </a:r>
          <a:endParaRPr lang="en-US" dirty="0">
            <a:latin typeface="Candara"/>
            <a:cs typeface="Candara"/>
          </a:endParaRPr>
        </a:p>
      </dgm:t>
    </dgm:pt>
    <dgm:pt modelId="{6E2A532F-7D14-A441-BF94-2C00CC90DFA4}" type="parTrans" cxnId="{878A7A8C-18CE-6241-A1E6-84D8CE35A80F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762EBC79-E460-EA41-A332-9BCDD0F9FD80}" type="sibTrans" cxnId="{878A7A8C-18CE-6241-A1E6-84D8CE35A80F}">
      <dgm:prSet/>
      <dgm:spPr/>
      <dgm:t>
        <a:bodyPr/>
        <a:lstStyle/>
        <a:p>
          <a:endParaRPr lang="en-US">
            <a:latin typeface="Candara"/>
            <a:cs typeface="Candara"/>
          </a:endParaRPr>
        </a:p>
      </dgm:t>
    </dgm:pt>
    <dgm:pt modelId="{5A4B89C2-82B0-7F49-860E-5A0DAB9583E1}" type="pres">
      <dgm:prSet presAssocID="{0BCB8CB1-E074-424A-B6F8-EECC332D48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25343C-4446-FD41-B7FD-139E30EC6613}" type="pres">
      <dgm:prSet presAssocID="{2A6F506D-DF33-BF44-8118-40BF087987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62C32-A54D-2944-9001-2EB341BEC2F9}" type="pres">
      <dgm:prSet presAssocID="{D0BEC99A-527F-3A44-9C47-ED1026ED04BE}" presName="sibTrans" presStyleCnt="0"/>
      <dgm:spPr/>
    </dgm:pt>
    <dgm:pt modelId="{596B2B12-AAC7-FA49-96DD-51A2B92A11E8}" type="pres">
      <dgm:prSet presAssocID="{D6AE2907-686C-1A4E-BD05-A005214DB00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2885E-5089-DF4B-8800-5DF99B10F8BD}" type="pres">
      <dgm:prSet presAssocID="{340321E7-A474-DB4C-932A-39515A9B122B}" presName="sibTrans" presStyleCnt="0"/>
      <dgm:spPr/>
    </dgm:pt>
    <dgm:pt modelId="{DE7DDEE2-D650-794E-8A9B-2D6A0648A62D}" type="pres">
      <dgm:prSet presAssocID="{7490BC9C-AB8F-6D4C-A1DE-FAABBF5D49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F8A40-79A7-EE4B-BF13-84294E533932}" type="pres">
      <dgm:prSet presAssocID="{57386CB1-7566-C34C-A50B-9ED3E7E6A968}" presName="sibTrans" presStyleCnt="0"/>
      <dgm:spPr/>
    </dgm:pt>
    <dgm:pt modelId="{0FC6A52D-EB99-394E-B17D-A991CDFC269D}" type="pres">
      <dgm:prSet presAssocID="{38F82D07-15E1-0145-91C7-E1ACC7BBA3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530E2-8CFB-7242-823F-67283EAD7524}" type="pres">
      <dgm:prSet presAssocID="{AD6C8D76-8A6C-9B45-BC6F-ED17DBB92A45}" presName="sibTrans" presStyleCnt="0"/>
      <dgm:spPr/>
    </dgm:pt>
    <dgm:pt modelId="{74F8A522-3799-F346-85B5-C5A2085973B6}" type="pres">
      <dgm:prSet presAssocID="{9B629B4E-9BEB-2044-B47A-BCA3DEB0C51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CF5678-75D3-DA45-813B-F4D65FD06FFF}" type="presOf" srcId="{9B629B4E-9BEB-2044-B47A-BCA3DEB0C512}" destId="{74F8A522-3799-F346-85B5-C5A2085973B6}" srcOrd="0" destOrd="0" presId="urn:microsoft.com/office/officeart/2005/8/layout/default"/>
    <dgm:cxn modelId="{2D52E491-DD12-594E-A972-51C5F75EC732}" srcId="{0BCB8CB1-E074-424A-B6F8-EECC332D4831}" destId="{D6AE2907-686C-1A4E-BD05-A005214DB004}" srcOrd="1" destOrd="0" parTransId="{E5CE0A01-64A9-C145-8BEA-F474E291915D}" sibTransId="{340321E7-A474-DB4C-932A-39515A9B122B}"/>
    <dgm:cxn modelId="{E32E1DE8-B475-524F-AF8E-69D8323C0A22}" type="presOf" srcId="{38F82D07-15E1-0145-91C7-E1ACC7BBA397}" destId="{0FC6A52D-EB99-394E-B17D-A991CDFC269D}" srcOrd="0" destOrd="0" presId="urn:microsoft.com/office/officeart/2005/8/layout/default"/>
    <dgm:cxn modelId="{E66F65E2-6477-C24C-8EFA-C1C57727B2A9}" srcId="{0BCB8CB1-E074-424A-B6F8-EECC332D4831}" destId="{2A6F506D-DF33-BF44-8118-40BF08798796}" srcOrd="0" destOrd="0" parTransId="{0FEA77CB-E80A-9543-ABB5-C79965F92FA0}" sibTransId="{D0BEC99A-527F-3A44-9C47-ED1026ED04BE}"/>
    <dgm:cxn modelId="{4B70D8F6-93F6-ED49-89CA-C18701B3A9FD}" srcId="{7490BC9C-AB8F-6D4C-A1DE-FAABBF5D4924}" destId="{607E5F31-2F3C-6047-B592-2E6A01B6CF21}" srcOrd="1" destOrd="0" parTransId="{80007D2A-60EE-A642-9851-977FD308F868}" sibTransId="{92F13E06-176D-C642-9D2B-44B9900B33E5}"/>
    <dgm:cxn modelId="{14362773-83A0-E844-9743-181D212F965B}" srcId="{0BCB8CB1-E074-424A-B6F8-EECC332D4831}" destId="{9B629B4E-9BEB-2044-B47A-BCA3DEB0C512}" srcOrd="4" destOrd="0" parTransId="{35FDAF86-56D7-CE40-8518-BB3053AE20FF}" sibTransId="{BFFCC36E-5418-CB4A-BB83-AB95D977889E}"/>
    <dgm:cxn modelId="{EEE21716-12ED-8743-914F-2BF400074FD7}" srcId="{0BCB8CB1-E074-424A-B6F8-EECC332D4831}" destId="{38F82D07-15E1-0145-91C7-E1ACC7BBA397}" srcOrd="3" destOrd="0" parTransId="{9D07A8A1-17D3-244E-A989-67B4EC6CE084}" sibTransId="{AD6C8D76-8A6C-9B45-BC6F-ED17DBB92A45}"/>
    <dgm:cxn modelId="{E0FBBF94-D891-E840-82C0-57452843A1B0}" type="presOf" srcId="{416E491E-21B1-0A47-BDCB-E062A2281F92}" destId="{596B2B12-AAC7-FA49-96DD-51A2B92A11E8}" srcOrd="0" destOrd="1" presId="urn:microsoft.com/office/officeart/2005/8/layout/default"/>
    <dgm:cxn modelId="{E72FE618-6DA1-8D44-98B1-50D70165ABE7}" srcId="{D6AE2907-686C-1A4E-BD05-A005214DB004}" destId="{416E491E-21B1-0A47-BDCB-E062A2281F92}" srcOrd="0" destOrd="0" parTransId="{19D1AB9F-7428-C241-B297-D6E40BC6B6A4}" sibTransId="{153894A6-06CB-014E-AE3B-F9D32533AE4A}"/>
    <dgm:cxn modelId="{4C35BC5F-0ACE-0746-8F70-A9ADB54F2BD1}" srcId="{7490BC9C-AB8F-6D4C-A1DE-FAABBF5D4924}" destId="{97B54295-4B23-6248-8F32-60A0683B1D6F}" srcOrd="0" destOrd="0" parTransId="{35E09A09-F490-7B4D-B7EA-F74177776F18}" sibTransId="{46DFB352-C4A9-1546-A711-B058FFFEC36E}"/>
    <dgm:cxn modelId="{F8C95DAF-27B2-A04A-ADC2-1148C8943085}" type="presOf" srcId="{FB411DD6-8356-B547-9878-7FAB104D7703}" destId="{FC25343C-4446-FD41-B7FD-139E30EC6613}" srcOrd="0" destOrd="2" presId="urn:microsoft.com/office/officeart/2005/8/layout/default"/>
    <dgm:cxn modelId="{878A7A8C-18CE-6241-A1E6-84D8CE35A80F}" srcId="{9B629B4E-9BEB-2044-B47A-BCA3DEB0C512}" destId="{623858BB-704E-8F47-8BBC-803374CA83BE}" srcOrd="0" destOrd="0" parTransId="{6E2A532F-7D14-A441-BF94-2C00CC90DFA4}" sibTransId="{762EBC79-E460-EA41-A332-9BCDD0F9FD80}"/>
    <dgm:cxn modelId="{19C1B3BB-4067-C240-B5F8-499F93D5230E}" type="presOf" srcId="{7490BC9C-AB8F-6D4C-A1DE-FAABBF5D4924}" destId="{DE7DDEE2-D650-794E-8A9B-2D6A0648A62D}" srcOrd="0" destOrd="0" presId="urn:microsoft.com/office/officeart/2005/8/layout/default"/>
    <dgm:cxn modelId="{4C28A137-A1B9-1B4E-907F-9D3344E1AE69}" srcId="{2A6F506D-DF33-BF44-8118-40BF08798796}" destId="{FB411DD6-8356-B547-9878-7FAB104D7703}" srcOrd="1" destOrd="0" parTransId="{6A794310-9730-514E-A53D-D4691F1DF445}" sibTransId="{3A1B0B41-EC73-334A-B24B-808A09A5AA38}"/>
    <dgm:cxn modelId="{EC21D70A-93D4-D044-9DD3-014269ED5CCB}" type="presOf" srcId="{97B54295-4B23-6248-8F32-60A0683B1D6F}" destId="{DE7DDEE2-D650-794E-8A9B-2D6A0648A62D}" srcOrd="0" destOrd="1" presId="urn:microsoft.com/office/officeart/2005/8/layout/default"/>
    <dgm:cxn modelId="{6E3D759D-1251-374E-82B7-639772AC6A51}" type="presOf" srcId="{BA681D51-0246-4E43-A3BF-43C45A91375D}" destId="{0FC6A52D-EB99-394E-B17D-A991CDFC269D}" srcOrd="0" destOrd="2" presId="urn:microsoft.com/office/officeart/2005/8/layout/default"/>
    <dgm:cxn modelId="{65142860-6C35-1E4B-85F0-59CEDD1725D0}" srcId="{2A6F506D-DF33-BF44-8118-40BF08798796}" destId="{96F6C767-8904-C44B-B6B9-AC8C40B3E661}" srcOrd="0" destOrd="0" parTransId="{5C0E4848-5A9F-7245-8A6B-86336DC7D258}" sibTransId="{EB109545-24E0-4F45-ACFE-5C35E235A601}"/>
    <dgm:cxn modelId="{5937B8C0-A43D-CC4D-8C7E-108EBEBE9A13}" srcId="{38F82D07-15E1-0145-91C7-E1ACC7BBA397}" destId="{BA681D51-0246-4E43-A3BF-43C45A91375D}" srcOrd="1" destOrd="0" parTransId="{EF1448E1-C052-EF45-97FB-C25E5E048C3A}" sibTransId="{FC4CE6D0-C1EF-464B-95E1-9DD69EC49763}"/>
    <dgm:cxn modelId="{F232D4CB-111B-0245-A101-7798B4D998ED}" srcId="{38F82D07-15E1-0145-91C7-E1ACC7BBA397}" destId="{BC91594D-0804-254F-9FC5-832EC7C176D7}" srcOrd="0" destOrd="0" parTransId="{9990E2D6-ABE6-3A4E-B165-B0DA1084CF8C}" sibTransId="{561AB957-88A1-2F4C-B515-D52821B45D18}"/>
    <dgm:cxn modelId="{ADC8CC44-09D1-9243-AD30-621CADF45481}" type="presOf" srcId="{BC91594D-0804-254F-9FC5-832EC7C176D7}" destId="{0FC6A52D-EB99-394E-B17D-A991CDFC269D}" srcOrd="0" destOrd="1" presId="urn:microsoft.com/office/officeart/2005/8/layout/default"/>
    <dgm:cxn modelId="{AF8A1D72-3E27-774C-B334-AB11AAD20F2F}" type="presOf" srcId="{B8CE473D-7CA6-294C-9B41-40E50F11703F}" destId="{596B2B12-AAC7-FA49-96DD-51A2B92A11E8}" srcOrd="0" destOrd="2" presId="urn:microsoft.com/office/officeart/2005/8/layout/default"/>
    <dgm:cxn modelId="{D7C90E1B-193E-F34E-858C-4074A0FA64B0}" type="presOf" srcId="{96F6C767-8904-C44B-B6B9-AC8C40B3E661}" destId="{FC25343C-4446-FD41-B7FD-139E30EC6613}" srcOrd="0" destOrd="1" presId="urn:microsoft.com/office/officeart/2005/8/layout/default"/>
    <dgm:cxn modelId="{12A58881-D4E6-F244-872D-5CDF822B6386}" srcId="{D6AE2907-686C-1A4E-BD05-A005214DB004}" destId="{B8CE473D-7CA6-294C-9B41-40E50F11703F}" srcOrd="1" destOrd="0" parTransId="{BAAA648D-785A-A94C-ACFB-A185C7FFC57B}" sibTransId="{C7EDCC02-B13C-6742-A063-95ADF542A1DB}"/>
    <dgm:cxn modelId="{886DE18F-2573-2441-85B5-5A8BA7170E42}" type="presOf" srcId="{607E5F31-2F3C-6047-B592-2E6A01B6CF21}" destId="{DE7DDEE2-D650-794E-8A9B-2D6A0648A62D}" srcOrd="0" destOrd="2" presId="urn:microsoft.com/office/officeart/2005/8/layout/default"/>
    <dgm:cxn modelId="{055E3ECF-8839-7843-B677-AD7082663FD3}" srcId="{0BCB8CB1-E074-424A-B6F8-EECC332D4831}" destId="{7490BC9C-AB8F-6D4C-A1DE-FAABBF5D4924}" srcOrd="2" destOrd="0" parTransId="{43129278-9A78-834E-A0AD-F43F94C1BB0B}" sibTransId="{57386CB1-7566-C34C-A50B-9ED3E7E6A968}"/>
    <dgm:cxn modelId="{A1DAB3A1-835B-744D-B920-E1817F0D2036}" type="presOf" srcId="{623858BB-704E-8F47-8BBC-803374CA83BE}" destId="{74F8A522-3799-F346-85B5-C5A2085973B6}" srcOrd="0" destOrd="1" presId="urn:microsoft.com/office/officeart/2005/8/layout/default"/>
    <dgm:cxn modelId="{E8FDDC77-552D-A248-BCA6-B7440A3E67E8}" type="presOf" srcId="{2A6F506D-DF33-BF44-8118-40BF08798796}" destId="{FC25343C-4446-FD41-B7FD-139E30EC6613}" srcOrd="0" destOrd="0" presId="urn:microsoft.com/office/officeart/2005/8/layout/default"/>
    <dgm:cxn modelId="{EAEDF92B-9BC0-004C-978F-272CB7E5DA2E}" type="presOf" srcId="{0BCB8CB1-E074-424A-B6F8-EECC332D4831}" destId="{5A4B89C2-82B0-7F49-860E-5A0DAB9583E1}" srcOrd="0" destOrd="0" presId="urn:microsoft.com/office/officeart/2005/8/layout/default"/>
    <dgm:cxn modelId="{7F4E9B6D-040D-6049-BF28-CB7A495CBCDF}" type="presOf" srcId="{D6AE2907-686C-1A4E-BD05-A005214DB004}" destId="{596B2B12-AAC7-FA49-96DD-51A2B92A11E8}" srcOrd="0" destOrd="0" presId="urn:microsoft.com/office/officeart/2005/8/layout/default"/>
    <dgm:cxn modelId="{44657341-B2DA-9449-B701-0B2F29A150BD}" type="presParOf" srcId="{5A4B89C2-82B0-7F49-860E-5A0DAB9583E1}" destId="{FC25343C-4446-FD41-B7FD-139E30EC6613}" srcOrd="0" destOrd="0" presId="urn:microsoft.com/office/officeart/2005/8/layout/default"/>
    <dgm:cxn modelId="{682E523D-B666-F949-BE30-BA1CBDF050D1}" type="presParOf" srcId="{5A4B89C2-82B0-7F49-860E-5A0DAB9583E1}" destId="{A9D62C32-A54D-2944-9001-2EB341BEC2F9}" srcOrd="1" destOrd="0" presId="urn:microsoft.com/office/officeart/2005/8/layout/default"/>
    <dgm:cxn modelId="{28052430-2E06-4B47-A4EB-DDB506119479}" type="presParOf" srcId="{5A4B89C2-82B0-7F49-860E-5A0DAB9583E1}" destId="{596B2B12-AAC7-FA49-96DD-51A2B92A11E8}" srcOrd="2" destOrd="0" presId="urn:microsoft.com/office/officeart/2005/8/layout/default"/>
    <dgm:cxn modelId="{ABBA0F45-1254-2F42-B9D9-F2A82E29E94C}" type="presParOf" srcId="{5A4B89C2-82B0-7F49-860E-5A0DAB9583E1}" destId="{ACB2885E-5089-DF4B-8800-5DF99B10F8BD}" srcOrd="3" destOrd="0" presId="urn:microsoft.com/office/officeart/2005/8/layout/default"/>
    <dgm:cxn modelId="{E5AAA1B7-083F-4442-BB60-D879EE943AC4}" type="presParOf" srcId="{5A4B89C2-82B0-7F49-860E-5A0DAB9583E1}" destId="{DE7DDEE2-D650-794E-8A9B-2D6A0648A62D}" srcOrd="4" destOrd="0" presId="urn:microsoft.com/office/officeart/2005/8/layout/default"/>
    <dgm:cxn modelId="{25CEEF5F-8E3C-2343-8E0E-86E121DD7CE1}" type="presParOf" srcId="{5A4B89C2-82B0-7F49-860E-5A0DAB9583E1}" destId="{019F8A40-79A7-EE4B-BF13-84294E533932}" srcOrd="5" destOrd="0" presId="urn:microsoft.com/office/officeart/2005/8/layout/default"/>
    <dgm:cxn modelId="{82178151-A972-5043-AF40-BB48B32D06EA}" type="presParOf" srcId="{5A4B89C2-82B0-7F49-860E-5A0DAB9583E1}" destId="{0FC6A52D-EB99-394E-B17D-A991CDFC269D}" srcOrd="6" destOrd="0" presId="urn:microsoft.com/office/officeart/2005/8/layout/default"/>
    <dgm:cxn modelId="{C4EBFD88-504D-D140-81B6-AFD54D6AEB0B}" type="presParOf" srcId="{5A4B89C2-82B0-7F49-860E-5A0DAB9583E1}" destId="{8F3530E2-8CFB-7242-823F-67283EAD7524}" srcOrd="7" destOrd="0" presId="urn:microsoft.com/office/officeart/2005/8/layout/default"/>
    <dgm:cxn modelId="{838DC6C1-4A80-DA45-A124-A7A7431950F3}" type="presParOf" srcId="{5A4B89C2-82B0-7F49-860E-5A0DAB9583E1}" destId="{74F8A522-3799-F346-85B5-C5A2085973B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3F1F4-2089-5E46-942A-26257318030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C3E214-DEE1-7543-A814-F297AD9058E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Commonwealth eBook Collections</a:t>
          </a:r>
          <a:endParaRPr lang="en-US" sz="2000" dirty="0">
            <a:latin typeface="Candara"/>
            <a:cs typeface="Candara"/>
          </a:endParaRPr>
        </a:p>
      </dgm:t>
    </dgm:pt>
    <dgm:pt modelId="{18B405B3-627D-6648-B54C-CEB5397F406E}" type="parTrans" cxnId="{D7D2696D-0281-A548-8800-9E7579B94891}">
      <dgm:prSet/>
      <dgm:spPr/>
      <dgm:t>
        <a:bodyPr/>
        <a:lstStyle/>
        <a:p>
          <a:endParaRPr lang="en-US" sz="2000">
            <a:latin typeface="Candara"/>
            <a:cs typeface="Candara"/>
          </a:endParaRPr>
        </a:p>
      </dgm:t>
    </dgm:pt>
    <dgm:pt modelId="{EFAC49D6-DB48-1947-BF8E-4CC8CAF817F6}" type="sibTrans" cxnId="{D7D2696D-0281-A548-8800-9E7579B94891}">
      <dgm:prSet/>
      <dgm:spPr/>
      <dgm:t>
        <a:bodyPr/>
        <a:lstStyle/>
        <a:p>
          <a:endParaRPr lang="en-US" sz="2000">
            <a:latin typeface="Candara"/>
            <a:cs typeface="Candara"/>
          </a:endParaRPr>
        </a:p>
      </dgm:t>
    </dgm:pt>
    <dgm:pt modelId="{2F46591F-EE38-2D47-A8DA-97804EC49D2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Interstate Delivery</a:t>
          </a:r>
          <a:endParaRPr lang="en-US" sz="2000" dirty="0">
            <a:latin typeface="Candara"/>
            <a:cs typeface="Candara"/>
          </a:endParaRPr>
        </a:p>
      </dgm:t>
    </dgm:pt>
    <dgm:pt modelId="{8A23D17E-655D-224B-BE9E-947C1BF7CA3B}" type="parTrans" cxnId="{9BC5E1A7-645C-6A4A-B8C4-891D74C13663}">
      <dgm:prSet/>
      <dgm:spPr/>
      <dgm:t>
        <a:bodyPr/>
        <a:lstStyle/>
        <a:p>
          <a:endParaRPr lang="en-US" sz="2000">
            <a:latin typeface="Candara"/>
            <a:cs typeface="Candara"/>
          </a:endParaRPr>
        </a:p>
      </dgm:t>
    </dgm:pt>
    <dgm:pt modelId="{1B8B549C-AF5E-2548-BB15-638694E74293}" type="sibTrans" cxnId="{9BC5E1A7-645C-6A4A-B8C4-891D74C13663}">
      <dgm:prSet/>
      <dgm:spPr/>
      <dgm:t>
        <a:bodyPr/>
        <a:lstStyle/>
        <a:p>
          <a:endParaRPr lang="en-US" sz="2000">
            <a:latin typeface="Candara"/>
            <a:cs typeface="Candara"/>
          </a:endParaRPr>
        </a:p>
      </dgm:t>
    </dgm:pt>
    <dgm:pt modelId="{7CA15C92-FF11-1849-ABB0-53DA9F211420}" type="pres">
      <dgm:prSet presAssocID="{C693F1F4-2089-5E46-942A-2625731803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BC8010-C836-204A-BFAB-DDD052EB60D6}" type="pres">
      <dgm:prSet presAssocID="{31C3E214-DEE1-7543-A814-F297AD9058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1B33D-5FC0-2A44-A4B3-D0192D6F5E41}" type="pres">
      <dgm:prSet presAssocID="{EFAC49D6-DB48-1947-BF8E-4CC8CAF817F6}" presName="sibTrans" presStyleCnt="0"/>
      <dgm:spPr/>
    </dgm:pt>
    <dgm:pt modelId="{53EFB6D6-760E-E44E-8958-D32AF7898228}" type="pres">
      <dgm:prSet presAssocID="{2F46591F-EE38-2D47-A8DA-97804EC49D2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D2696D-0281-A548-8800-9E7579B94891}" srcId="{C693F1F4-2089-5E46-942A-262573180306}" destId="{31C3E214-DEE1-7543-A814-F297AD9058E0}" srcOrd="0" destOrd="0" parTransId="{18B405B3-627D-6648-B54C-CEB5397F406E}" sibTransId="{EFAC49D6-DB48-1947-BF8E-4CC8CAF817F6}"/>
    <dgm:cxn modelId="{7B7FA3F1-F043-4949-9AFB-1B937C8AB686}" type="presOf" srcId="{2F46591F-EE38-2D47-A8DA-97804EC49D20}" destId="{53EFB6D6-760E-E44E-8958-D32AF7898228}" srcOrd="0" destOrd="0" presId="urn:microsoft.com/office/officeart/2005/8/layout/default"/>
    <dgm:cxn modelId="{0B17202A-AD20-0A4E-88D7-8D154A178BC1}" type="presOf" srcId="{31C3E214-DEE1-7543-A814-F297AD9058E0}" destId="{22BC8010-C836-204A-BFAB-DDD052EB60D6}" srcOrd="0" destOrd="0" presId="urn:microsoft.com/office/officeart/2005/8/layout/default"/>
    <dgm:cxn modelId="{9BC5E1A7-645C-6A4A-B8C4-891D74C13663}" srcId="{C693F1F4-2089-5E46-942A-262573180306}" destId="{2F46591F-EE38-2D47-A8DA-97804EC49D20}" srcOrd="1" destOrd="0" parTransId="{8A23D17E-655D-224B-BE9E-947C1BF7CA3B}" sibTransId="{1B8B549C-AF5E-2548-BB15-638694E74293}"/>
    <dgm:cxn modelId="{530CCC07-5141-6B4D-9116-33063A9836A4}" type="presOf" srcId="{C693F1F4-2089-5E46-942A-262573180306}" destId="{7CA15C92-FF11-1849-ABB0-53DA9F211420}" srcOrd="0" destOrd="0" presId="urn:microsoft.com/office/officeart/2005/8/layout/default"/>
    <dgm:cxn modelId="{5E15E4EF-D4DB-F647-8453-43986AA7C2B6}" type="presParOf" srcId="{7CA15C92-FF11-1849-ABB0-53DA9F211420}" destId="{22BC8010-C836-204A-BFAB-DDD052EB60D6}" srcOrd="0" destOrd="0" presId="urn:microsoft.com/office/officeart/2005/8/layout/default"/>
    <dgm:cxn modelId="{47199C0A-4853-4E48-AF95-D6C1D922C263}" type="presParOf" srcId="{7CA15C92-FF11-1849-ABB0-53DA9F211420}" destId="{3601B33D-5FC0-2A44-A4B3-D0192D6F5E41}" srcOrd="1" destOrd="0" presId="urn:microsoft.com/office/officeart/2005/8/layout/default"/>
    <dgm:cxn modelId="{228CC7AA-3957-E644-913E-1C62B50D2C16}" type="presParOf" srcId="{7CA15C92-FF11-1849-ABB0-53DA9F211420}" destId="{53EFB6D6-760E-E44E-8958-D32AF789822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32D1B7-413E-BB4C-B6AC-4A8690C68296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C33F0D7-002D-094A-9CD9-D0F9CD6ADBD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400" b="1" dirty="0" smtClean="0">
              <a:latin typeface="Candara"/>
              <a:cs typeface="Candara"/>
            </a:rPr>
            <a:t>User Experience</a:t>
          </a:r>
          <a:endParaRPr lang="en-US" sz="2400" b="1" dirty="0">
            <a:latin typeface="Candara"/>
            <a:cs typeface="Candara"/>
          </a:endParaRPr>
        </a:p>
      </dgm:t>
    </dgm:pt>
    <dgm:pt modelId="{E22F29CA-F829-6A43-A7C2-9B10944F29E9}" type="parTrans" cxnId="{F8C86AF4-207E-3D42-99CB-B5C57E3BF249}">
      <dgm:prSet/>
      <dgm:spPr/>
      <dgm:t>
        <a:bodyPr/>
        <a:lstStyle/>
        <a:p>
          <a:endParaRPr lang="en-US"/>
        </a:p>
      </dgm:t>
    </dgm:pt>
    <dgm:pt modelId="{58910654-FAD9-8048-BF76-F4624C79054A}" type="sibTrans" cxnId="{F8C86AF4-207E-3D42-99CB-B5C57E3BF249}">
      <dgm:prSet/>
      <dgm:spPr/>
      <dgm:t>
        <a:bodyPr/>
        <a:lstStyle/>
        <a:p>
          <a:endParaRPr lang="en-US"/>
        </a:p>
      </dgm:t>
    </dgm:pt>
    <dgm:pt modelId="{B7477461-B414-6742-A52A-83F22A3E9C3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400" b="1" dirty="0" smtClean="0">
              <a:latin typeface="Candara"/>
              <a:cs typeface="Candara"/>
            </a:rPr>
            <a:t>Library Training and Engagement</a:t>
          </a:r>
          <a:endParaRPr lang="en-US" sz="2400" b="1" dirty="0">
            <a:latin typeface="Candara"/>
            <a:cs typeface="Candara"/>
          </a:endParaRPr>
        </a:p>
      </dgm:t>
    </dgm:pt>
    <dgm:pt modelId="{48ADCDA2-1506-5744-9CB7-3640FE757B59}" type="parTrans" cxnId="{B94F3143-756F-D243-9798-B6A8CC8975A8}">
      <dgm:prSet/>
      <dgm:spPr/>
      <dgm:t>
        <a:bodyPr/>
        <a:lstStyle/>
        <a:p>
          <a:endParaRPr lang="en-US"/>
        </a:p>
      </dgm:t>
    </dgm:pt>
    <dgm:pt modelId="{3667217C-BE13-D947-9B77-5C577E1F1616}" type="sibTrans" cxnId="{B94F3143-756F-D243-9798-B6A8CC8975A8}">
      <dgm:prSet/>
      <dgm:spPr/>
      <dgm:t>
        <a:bodyPr/>
        <a:lstStyle/>
        <a:p>
          <a:endParaRPr lang="en-US"/>
        </a:p>
      </dgm:t>
    </dgm:pt>
    <dgm:pt modelId="{E7DB2118-08C6-CD43-89EF-03F3197E035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400" b="1" dirty="0" smtClean="0">
              <a:latin typeface="Candara"/>
              <a:cs typeface="Candara"/>
            </a:rPr>
            <a:t>Building Program Value</a:t>
          </a:r>
          <a:endParaRPr lang="en-US" sz="2400" b="1" dirty="0">
            <a:latin typeface="Candara"/>
            <a:cs typeface="Candara"/>
          </a:endParaRPr>
        </a:p>
      </dgm:t>
    </dgm:pt>
    <dgm:pt modelId="{2B7D2357-32A9-1048-815B-2933FC8495FE}" type="parTrans" cxnId="{339C1110-3D4C-264B-B6D6-6FC1A2A762A7}">
      <dgm:prSet/>
      <dgm:spPr/>
      <dgm:t>
        <a:bodyPr/>
        <a:lstStyle/>
        <a:p>
          <a:endParaRPr lang="en-US"/>
        </a:p>
      </dgm:t>
    </dgm:pt>
    <dgm:pt modelId="{92F903CC-AF87-F44F-BFB7-7961B9222CF9}" type="sibTrans" cxnId="{339C1110-3D4C-264B-B6D6-6FC1A2A762A7}">
      <dgm:prSet/>
      <dgm:spPr/>
      <dgm:t>
        <a:bodyPr/>
        <a:lstStyle/>
        <a:p>
          <a:endParaRPr lang="en-US"/>
        </a:p>
      </dgm:t>
    </dgm:pt>
    <dgm:pt modelId="{ADC37AF9-4A76-D14D-A0E0-773B0971A35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400" b="1" dirty="0" smtClean="0">
              <a:latin typeface="Candara"/>
              <a:cs typeface="Candara"/>
            </a:rPr>
            <a:t>Publisher Connections</a:t>
          </a:r>
          <a:endParaRPr lang="en-US" sz="2400" b="1" dirty="0">
            <a:latin typeface="Candara"/>
            <a:cs typeface="Candara"/>
          </a:endParaRPr>
        </a:p>
      </dgm:t>
    </dgm:pt>
    <dgm:pt modelId="{B71B71C2-92AB-F74D-9057-067A5AAA6FB4}" type="parTrans" cxnId="{C2EC7D90-8085-F848-B977-3199E63E0915}">
      <dgm:prSet/>
      <dgm:spPr/>
      <dgm:t>
        <a:bodyPr/>
        <a:lstStyle/>
        <a:p>
          <a:endParaRPr lang="en-US"/>
        </a:p>
      </dgm:t>
    </dgm:pt>
    <dgm:pt modelId="{9098CB61-1474-1842-8BE4-C3D904E75CEC}" type="sibTrans" cxnId="{C2EC7D90-8085-F848-B977-3199E63E0915}">
      <dgm:prSet/>
      <dgm:spPr/>
      <dgm:t>
        <a:bodyPr/>
        <a:lstStyle/>
        <a:p>
          <a:endParaRPr lang="en-US"/>
        </a:p>
      </dgm:t>
    </dgm:pt>
    <dgm:pt modelId="{7AE601E0-DCE7-0548-BC7E-7FBFB7F137C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More than content</a:t>
          </a:r>
          <a:endParaRPr lang="en-US" sz="2000" dirty="0">
            <a:latin typeface="Candara"/>
            <a:cs typeface="Candara"/>
          </a:endParaRPr>
        </a:p>
      </dgm:t>
    </dgm:pt>
    <dgm:pt modelId="{D5D33A3A-D12B-6A48-89B5-DC23A22C7DE8}" type="parTrans" cxnId="{DE8E458A-CBE2-4B43-893F-3D3FB1438227}">
      <dgm:prSet/>
      <dgm:spPr/>
      <dgm:t>
        <a:bodyPr/>
        <a:lstStyle/>
        <a:p>
          <a:endParaRPr lang="en-US"/>
        </a:p>
      </dgm:t>
    </dgm:pt>
    <dgm:pt modelId="{244456FB-C356-8247-BBA2-07EA119C4617}" type="sibTrans" cxnId="{DE8E458A-CBE2-4B43-893F-3D3FB1438227}">
      <dgm:prSet/>
      <dgm:spPr/>
      <dgm:t>
        <a:bodyPr/>
        <a:lstStyle/>
        <a:p>
          <a:endParaRPr lang="en-US"/>
        </a:p>
      </dgm:t>
    </dgm:pt>
    <dgm:pt modelId="{DB367D74-C254-214D-BEAB-612A1E102A6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Product enhancements</a:t>
          </a:r>
          <a:endParaRPr lang="en-US" sz="2000" dirty="0">
            <a:latin typeface="Candara"/>
            <a:cs typeface="Candara"/>
          </a:endParaRPr>
        </a:p>
      </dgm:t>
    </dgm:pt>
    <dgm:pt modelId="{7F057385-638D-904E-8323-8FAFC332A1A4}" type="parTrans" cxnId="{C4E01379-C900-904B-9C07-D570FA1C92FF}">
      <dgm:prSet/>
      <dgm:spPr/>
      <dgm:t>
        <a:bodyPr/>
        <a:lstStyle/>
        <a:p>
          <a:endParaRPr lang="en-US"/>
        </a:p>
      </dgm:t>
    </dgm:pt>
    <dgm:pt modelId="{D78790C8-FA4B-D540-A95A-A40354957657}" type="sibTrans" cxnId="{C4E01379-C900-904B-9C07-D570FA1C92FF}">
      <dgm:prSet/>
      <dgm:spPr/>
      <dgm:t>
        <a:bodyPr/>
        <a:lstStyle/>
        <a:p>
          <a:endParaRPr lang="en-US"/>
        </a:p>
      </dgm:t>
    </dgm:pt>
    <dgm:pt modelId="{F131EF2C-28A3-9140-ABE6-B09E8A45286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eBook discovery</a:t>
          </a:r>
          <a:endParaRPr lang="en-US" sz="2000" dirty="0">
            <a:latin typeface="Candara"/>
            <a:cs typeface="Candara"/>
          </a:endParaRPr>
        </a:p>
      </dgm:t>
    </dgm:pt>
    <dgm:pt modelId="{683E5703-6D7E-6740-96BD-D033BF237944}" type="parTrans" cxnId="{FD580C18-FF7E-4647-A44A-57589C3AD785}">
      <dgm:prSet/>
      <dgm:spPr/>
      <dgm:t>
        <a:bodyPr/>
        <a:lstStyle/>
        <a:p>
          <a:endParaRPr lang="en-US"/>
        </a:p>
      </dgm:t>
    </dgm:pt>
    <dgm:pt modelId="{0081F679-8FEB-F941-B12B-C2DC720ECFC8}" type="sibTrans" cxnId="{FD580C18-FF7E-4647-A44A-57589C3AD785}">
      <dgm:prSet/>
      <dgm:spPr/>
      <dgm:t>
        <a:bodyPr/>
        <a:lstStyle/>
        <a:p>
          <a:endParaRPr lang="en-US"/>
        </a:p>
      </dgm:t>
    </dgm:pt>
    <dgm:pt modelId="{B05BA331-7B59-3D43-864A-ACE7936A469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More training – face to face and virtual</a:t>
          </a:r>
          <a:endParaRPr lang="en-US" sz="2000" dirty="0">
            <a:latin typeface="Candara"/>
            <a:cs typeface="Candara"/>
          </a:endParaRPr>
        </a:p>
      </dgm:t>
    </dgm:pt>
    <dgm:pt modelId="{39869B11-4A64-6545-99A6-42493AE03A13}" type="parTrans" cxnId="{BD6F7D2A-0EC4-F346-ADB8-33D860E3CF0C}">
      <dgm:prSet/>
      <dgm:spPr/>
      <dgm:t>
        <a:bodyPr/>
        <a:lstStyle/>
        <a:p>
          <a:endParaRPr lang="en-US"/>
        </a:p>
      </dgm:t>
    </dgm:pt>
    <dgm:pt modelId="{0E84ADEE-6C3E-3C45-810B-0B84F22D75B0}" type="sibTrans" cxnId="{BD6F7D2A-0EC4-F346-ADB8-33D860E3CF0C}">
      <dgm:prSet/>
      <dgm:spPr/>
      <dgm:t>
        <a:bodyPr/>
        <a:lstStyle/>
        <a:p>
          <a:endParaRPr lang="en-US"/>
        </a:p>
      </dgm:t>
    </dgm:pt>
    <dgm:pt modelId="{09B05ADA-5641-0E4E-93DE-B4BA0E35268B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err="1" smtClean="0">
              <a:latin typeface="Candara"/>
              <a:cs typeface="Candara"/>
            </a:rPr>
            <a:t>Comicon</a:t>
          </a:r>
          <a:endParaRPr lang="en-US" sz="2000" dirty="0">
            <a:latin typeface="Candara"/>
            <a:cs typeface="Candara"/>
          </a:endParaRPr>
        </a:p>
      </dgm:t>
    </dgm:pt>
    <dgm:pt modelId="{992FFE2F-C298-0E4C-941D-F1D9B6D020FE}" type="parTrans" cxnId="{8B56BB78-5858-7F44-8EA3-2301C9FAA3FE}">
      <dgm:prSet/>
      <dgm:spPr/>
      <dgm:t>
        <a:bodyPr/>
        <a:lstStyle/>
        <a:p>
          <a:endParaRPr lang="en-US"/>
        </a:p>
      </dgm:t>
    </dgm:pt>
    <dgm:pt modelId="{E0719D92-4BBC-F146-9593-C192737D2BA0}" type="sibTrans" cxnId="{8B56BB78-5858-7F44-8EA3-2301C9FAA3FE}">
      <dgm:prSet/>
      <dgm:spPr/>
      <dgm:t>
        <a:bodyPr/>
        <a:lstStyle/>
        <a:p>
          <a:endParaRPr lang="en-US"/>
        </a:p>
      </dgm:t>
    </dgm:pt>
    <dgm:pt modelId="{4258B1CC-122F-1C44-B016-7006F1ED4A6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Strategic meetings</a:t>
          </a:r>
          <a:endParaRPr lang="en-US" sz="2000" dirty="0">
            <a:latin typeface="Candara"/>
            <a:cs typeface="Candara"/>
          </a:endParaRPr>
        </a:p>
      </dgm:t>
    </dgm:pt>
    <dgm:pt modelId="{AC3E7604-DA32-DA45-A084-441FF5EBBEDA}" type="parTrans" cxnId="{B2EC097A-63C0-7344-951B-25C842F1B8F3}">
      <dgm:prSet/>
      <dgm:spPr/>
      <dgm:t>
        <a:bodyPr/>
        <a:lstStyle/>
        <a:p>
          <a:endParaRPr lang="en-US"/>
        </a:p>
      </dgm:t>
    </dgm:pt>
    <dgm:pt modelId="{4C69A337-1369-5D41-8849-5DD65E177EB1}" type="sibTrans" cxnId="{B2EC097A-63C0-7344-951B-25C842F1B8F3}">
      <dgm:prSet/>
      <dgm:spPr/>
      <dgm:t>
        <a:bodyPr/>
        <a:lstStyle/>
        <a:p>
          <a:endParaRPr lang="en-US"/>
        </a:p>
      </dgm:t>
    </dgm:pt>
    <dgm:pt modelId="{546300FF-442A-5E4F-ACB3-50694D682ABA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School Library Curriculum</a:t>
          </a:r>
          <a:endParaRPr lang="en-US" sz="2000" dirty="0">
            <a:latin typeface="Candara"/>
            <a:cs typeface="Candara"/>
          </a:endParaRPr>
        </a:p>
      </dgm:t>
    </dgm:pt>
    <dgm:pt modelId="{A48E7AA4-A63F-D74F-B160-8E19FEAC957B}" type="parTrans" cxnId="{428DE139-6AB8-AD4F-88F8-DAE7F71DD77A}">
      <dgm:prSet/>
      <dgm:spPr/>
      <dgm:t>
        <a:bodyPr/>
        <a:lstStyle/>
        <a:p>
          <a:endParaRPr lang="en-US"/>
        </a:p>
      </dgm:t>
    </dgm:pt>
    <dgm:pt modelId="{DEF137D9-C4BD-AA4F-991E-A65C880C368F}" type="sibTrans" cxnId="{428DE139-6AB8-AD4F-88F8-DAE7F71DD77A}">
      <dgm:prSet/>
      <dgm:spPr/>
      <dgm:t>
        <a:bodyPr/>
        <a:lstStyle/>
        <a:p>
          <a:endParaRPr lang="en-US"/>
        </a:p>
      </dgm:t>
    </dgm:pt>
    <dgm:pt modelId="{AE78D41C-F5EF-1547-82B7-1D96C21A2EC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 w="57150" cmpd="sng"/>
      </dgm:spPr>
      <dgm:t>
        <a:bodyPr/>
        <a:lstStyle/>
        <a:p>
          <a:r>
            <a:rPr lang="en-US" sz="2000" dirty="0" smtClean="0">
              <a:latin typeface="Candara"/>
              <a:cs typeface="Candara"/>
            </a:rPr>
            <a:t>SELF-e</a:t>
          </a:r>
          <a:endParaRPr lang="en-US" sz="2000" dirty="0">
            <a:latin typeface="Candara"/>
            <a:cs typeface="Candara"/>
          </a:endParaRPr>
        </a:p>
      </dgm:t>
    </dgm:pt>
    <dgm:pt modelId="{E593FEE5-E81F-ED4A-B6D6-3C1A1A0DD8C4}" type="parTrans" cxnId="{E9059407-0726-654C-A120-0BA8CE25715D}">
      <dgm:prSet/>
      <dgm:spPr/>
      <dgm:t>
        <a:bodyPr/>
        <a:lstStyle/>
        <a:p>
          <a:endParaRPr lang="en-US"/>
        </a:p>
      </dgm:t>
    </dgm:pt>
    <dgm:pt modelId="{CA5BEA1F-B0CE-7041-A434-C0F656133378}" type="sibTrans" cxnId="{E9059407-0726-654C-A120-0BA8CE25715D}">
      <dgm:prSet/>
      <dgm:spPr/>
      <dgm:t>
        <a:bodyPr/>
        <a:lstStyle/>
        <a:p>
          <a:endParaRPr lang="en-US"/>
        </a:p>
      </dgm:t>
    </dgm:pt>
    <dgm:pt modelId="{AB2BAF72-D5F7-D948-9B86-92E9098A2A95}" type="pres">
      <dgm:prSet presAssocID="{9B32D1B7-413E-BB4C-B6AC-4A8690C682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BF3C67-4727-1C47-A723-57F0B633D56D}" type="pres">
      <dgm:prSet presAssocID="{2C33F0D7-002D-094A-9CD9-D0F9CD6ADBD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2269-948A-7D40-BCF6-F81878BD1CA2}" type="pres">
      <dgm:prSet presAssocID="{58910654-FAD9-8048-BF76-F4624C79054A}" presName="sibTrans" presStyleCnt="0"/>
      <dgm:spPr/>
    </dgm:pt>
    <dgm:pt modelId="{17959AFC-8722-B448-96CF-870FF3813EF0}" type="pres">
      <dgm:prSet presAssocID="{B7477461-B414-6742-A52A-83F22A3E9C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477C7-59C6-514A-A862-196DBAD52CB3}" type="pres">
      <dgm:prSet presAssocID="{3667217C-BE13-D947-9B77-5C577E1F1616}" presName="sibTrans" presStyleCnt="0"/>
      <dgm:spPr/>
    </dgm:pt>
    <dgm:pt modelId="{F9756431-0CC9-C44F-B4D9-EB1015139525}" type="pres">
      <dgm:prSet presAssocID="{E7DB2118-08C6-CD43-89EF-03F3197E035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2168B-1B6B-9347-A30B-B8E228DCF8AC}" type="pres">
      <dgm:prSet presAssocID="{92F903CC-AF87-F44F-BFB7-7961B9222CF9}" presName="sibTrans" presStyleCnt="0"/>
      <dgm:spPr/>
    </dgm:pt>
    <dgm:pt modelId="{895F65D5-7D5A-CB43-B760-C0907B23967A}" type="pres">
      <dgm:prSet presAssocID="{ADC37AF9-4A76-D14D-A0E0-773B0971A3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B123D-CCD1-0B41-8554-30E79AECB17D}" type="presOf" srcId="{ADC37AF9-4A76-D14D-A0E0-773B0971A353}" destId="{895F65D5-7D5A-CB43-B760-C0907B23967A}" srcOrd="0" destOrd="0" presId="urn:microsoft.com/office/officeart/2005/8/layout/default"/>
    <dgm:cxn modelId="{E373E6B9-C662-254D-8E17-9FEE618B00C4}" type="presOf" srcId="{B05BA331-7B59-3D43-864A-ACE7936A469B}" destId="{17959AFC-8722-B448-96CF-870FF3813EF0}" srcOrd="0" destOrd="1" presId="urn:microsoft.com/office/officeart/2005/8/layout/default"/>
    <dgm:cxn modelId="{EA11A198-60FA-C945-B5D7-590163D61CAC}" type="presOf" srcId="{E7DB2118-08C6-CD43-89EF-03F3197E035E}" destId="{F9756431-0CC9-C44F-B4D9-EB1015139525}" srcOrd="0" destOrd="0" presId="urn:microsoft.com/office/officeart/2005/8/layout/default"/>
    <dgm:cxn modelId="{FD580C18-FF7E-4647-A44A-57589C3AD785}" srcId="{2C33F0D7-002D-094A-9CD9-D0F9CD6ADBD3}" destId="{F131EF2C-28A3-9140-ABE6-B09E8A452865}" srcOrd="1" destOrd="0" parTransId="{683E5703-6D7E-6740-96BD-D033BF237944}" sibTransId="{0081F679-8FEB-F941-B12B-C2DC720ECFC8}"/>
    <dgm:cxn modelId="{31F0AB7B-6AC9-8747-BBB5-A9168DC448F9}" type="presOf" srcId="{9B32D1B7-413E-BB4C-B6AC-4A8690C68296}" destId="{AB2BAF72-D5F7-D948-9B86-92E9098A2A95}" srcOrd="0" destOrd="0" presId="urn:microsoft.com/office/officeart/2005/8/layout/default"/>
    <dgm:cxn modelId="{B94F3143-756F-D243-9798-B6A8CC8975A8}" srcId="{9B32D1B7-413E-BB4C-B6AC-4A8690C68296}" destId="{B7477461-B414-6742-A52A-83F22A3E9C36}" srcOrd="1" destOrd="0" parTransId="{48ADCDA2-1506-5744-9CB7-3640FE757B59}" sibTransId="{3667217C-BE13-D947-9B77-5C577E1F1616}"/>
    <dgm:cxn modelId="{F8C86AF4-207E-3D42-99CB-B5C57E3BF249}" srcId="{9B32D1B7-413E-BB4C-B6AC-4A8690C68296}" destId="{2C33F0D7-002D-094A-9CD9-D0F9CD6ADBD3}" srcOrd="0" destOrd="0" parTransId="{E22F29CA-F829-6A43-A7C2-9B10944F29E9}" sibTransId="{58910654-FAD9-8048-BF76-F4624C79054A}"/>
    <dgm:cxn modelId="{8B56BB78-5858-7F44-8EA3-2301C9FAA3FE}" srcId="{E7DB2118-08C6-CD43-89EF-03F3197E035E}" destId="{09B05ADA-5641-0E4E-93DE-B4BA0E35268B}" srcOrd="0" destOrd="0" parTransId="{992FFE2F-C298-0E4C-941D-F1D9B6D020FE}" sibTransId="{E0719D92-4BBC-F146-9593-C192737D2BA0}"/>
    <dgm:cxn modelId="{E9887511-36C2-994B-AD37-323160DCA6DE}" type="presOf" srcId="{546300FF-442A-5E4F-ACB3-50694D682ABA}" destId="{F9756431-0CC9-C44F-B4D9-EB1015139525}" srcOrd="0" destOrd="2" presId="urn:microsoft.com/office/officeart/2005/8/layout/default"/>
    <dgm:cxn modelId="{B2EC097A-63C0-7344-951B-25C842F1B8F3}" srcId="{ADC37AF9-4A76-D14D-A0E0-773B0971A353}" destId="{4258B1CC-122F-1C44-B016-7006F1ED4A6C}" srcOrd="1" destOrd="0" parTransId="{AC3E7604-DA32-DA45-A084-441FF5EBBEDA}" sibTransId="{4C69A337-1369-5D41-8849-5DD65E177EB1}"/>
    <dgm:cxn modelId="{C4E01379-C900-904B-9C07-D570FA1C92FF}" srcId="{2C33F0D7-002D-094A-9CD9-D0F9CD6ADBD3}" destId="{DB367D74-C254-214D-BEAB-612A1E102A66}" srcOrd="0" destOrd="0" parTransId="{7F057385-638D-904E-8323-8FAFC332A1A4}" sibTransId="{D78790C8-FA4B-D540-A95A-A40354957657}"/>
    <dgm:cxn modelId="{8B6FF02B-F9FA-AC4B-821B-89A0CF41D1BD}" type="presOf" srcId="{F131EF2C-28A3-9140-ABE6-B09E8A452865}" destId="{ACBF3C67-4727-1C47-A723-57F0B633D56D}" srcOrd="0" destOrd="2" presId="urn:microsoft.com/office/officeart/2005/8/layout/default"/>
    <dgm:cxn modelId="{78B491C8-6DBA-5F42-B04D-10DD9732CB34}" type="presOf" srcId="{09B05ADA-5641-0E4E-93DE-B4BA0E35268B}" destId="{F9756431-0CC9-C44F-B4D9-EB1015139525}" srcOrd="0" destOrd="1" presId="urn:microsoft.com/office/officeart/2005/8/layout/default"/>
    <dgm:cxn modelId="{BD6F7D2A-0EC4-F346-ADB8-33D860E3CF0C}" srcId="{B7477461-B414-6742-A52A-83F22A3E9C36}" destId="{B05BA331-7B59-3D43-864A-ACE7936A469B}" srcOrd="0" destOrd="0" parTransId="{39869B11-4A64-6545-99A6-42493AE03A13}" sibTransId="{0E84ADEE-6C3E-3C45-810B-0B84F22D75B0}"/>
    <dgm:cxn modelId="{C2EC7D90-8085-F848-B977-3199E63E0915}" srcId="{9B32D1B7-413E-BB4C-B6AC-4A8690C68296}" destId="{ADC37AF9-4A76-D14D-A0E0-773B0971A353}" srcOrd="3" destOrd="0" parTransId="{B71B71C2-92AB-F74D-9057-067A5AAA6FB4}" sibTransId="{9098CB61-1474-1842-8BE4-C3D904E75CEC}"/>
    <dgm:cxn modelId="{E9059407-0726-654C-A120-0BA8CE25715D}" srcId="{E7DB2118-08C6-CD43-89EF-03F3197E035E}" destId="{AE78D41C-F5EF-1547-82B7-1D96C21A2EC2}" srcOrd="2" destOrd="0" parTransId="{E593FEE5-E81F-ED4A-B6D6-3C1A1A0DD8C4}" sibTransId="{CA5BEA1F-B0CE-7041-A434-C0F656133378}"/>
    <dgm:cxn modelId="{FD23C007-03F8-814B-88A1-500E6541F42D}" type="presOf" srcId="{4258B1CC-122F-1C44-B016-7006F1ED4A6C}" destId="{895F65D5-7D5A-CB43-B760-C0907B23967A}" srcOrd="0" destOrd="2" presId="urn:microsoft.com/office/officeart/2005/8/layout/default"/>
    <dgm:cxn modelId="{96A2456A-7ABE-C94B-B81D-1B622ABA3FFB}" type="presOf" srcId="{DB367D74-C254-214D-BEAB-612A1E102A66}" destId="{ACBF3C67-4727-1C47-A723-57F0B633D56D}" srcOrd="0" destOrd="1" presId="urn:microsoft.com/office/officeart/2005/8/layout/default"/>
    <dgm:cxn modelId="{53690D75-EB69-AE4D-BAF8-15AC7FABE982}" type="presOf" srcId="{B7477461-B414-6742-A52A-83F22A3E9C36}" destId="{17959AFC-8722-B448-96CF-870FF3813EF0}" srcOrd="0" destOrd="0" presId="urn:microsoft.com/office/officeart/2005/8/layout/default"/>
    <dgm:cxn modelId="{339C1110-3D4C-264B-B6D6-6FC1A2A762A7}" srcId="{9B32D1B7-413E-BB4C-B6AC-4A8690C68296}" destId="{E7DB2118-08C6-CD43-89EF-03F3197E035E}" srcOrd="2" destOrd="0" parTransId="{2B7D2357-32A9-1048-815B-2933FC8495FE}" sibTransId="{92F903CC-AF87-F44F-BFB7-7961B9222CF9}"/>
    <dgm:cxn modelId="{B6A35663-E0C3-9745-9AC2-A992F984E8FD}" type="presOf" srcId="{2C33F0D7-002D-094A-9CD9-D0F9CD6ADBD3}" destId="{ACBF3C67-4727-1C47-A723-57F0B633D56D}" srcOrd="0" destOrd="0" presId="urn:microsoft.com/office/officeart/2005/8/layout/default"/>
    <dgm:cxn modelId="{3219D8F5-3910-2644-BAFE-7671497E1F01}" type="presOf" srcId="{7AE601E0-DCE7-0548-BC7E-7FBFB7F137C7}" destId="{895F65D5-7D5A-CB43-B760-C0907B23967A}" srcOrd="0" destOrd="1" presId="urn:microsoft.com/office/officeart/2005/8/layout/default"/>
    <dgm:cxn modelId="{428DE139-6AB8-AD4F-88F8-DAE7F71DD77A}" srcId="{E7DB2118-08C6-CD43-89EF-03F3197E035E}" destId="{546300FF-442A-5E4F-ACB3-50694D682ABA}" srcOrd="1" destOrd="0" parTransId="{A48E7AA4-A63F-D74F-B160-8E19FEAC957B}" sibTransId="{DEF137D9-C4BD-AA4F-991E-A65C880C368F}"/>
    <dgm:cxn modelId="{DE8E458A-CBE2-4B43-893F-3D3FB1438227}" srcId="{ADC37AF9-4A76-D14D-A0E0-773B0971A353}" destId="{7AE601E0-DCE7-0548-BC7E-7FBFB7F137C7}" srcOrd="0" destOrd="0" parTransId="{D5D33A3A-D12B-6A48-89B5-DC23A22C7DE8}" sibTransId="{244456FB-C356-8247-BBA2-07EA119C4617}"/>
    <dgm:cxn modelId="{5D6D43E2-825B-684A-8F36-DCB53E4E8179}" type="presOf" srcId="{AE78D41C-F5EF-1547-82B7-1D96C21A2EC2}" destId="{F9756431-0CC9-C44F-B4D9-EB1015139525}" srcOrd="0" destOrd="3" presId="urn:microsoft.com/office/officeart/2005/8/layout/default"/>
    <dgm:cxn modelId="{85472775-C757-6C43-A3F6-CE18EA08E64E}" type="presParOf" srcId="{AB2BAF72-D5F7-D948-9B86-92E9098A2A95}" destId="{ACBF3C67-4727-1C47-A723-57F0B633D56D}" srcOrd="0" destOrd="0" presId="urn:microsoft.com/office/officeart/2005/8/layout/default"/>
    <dgm:cxn modelId="{B563D512-9646-114C-8BB0-5330CED286C4}" type="presParOf" srcId="{AB2BAF72-D5F7-D948-9B86-92E9098A2A95}" destId="{21382269-948A-7D40-BCF6-F81878BD1CA2}" srcOrd="1" destOrd="0" presId="urn:microsoft.com/office/officeart/2005/8/layout/default"/>
    <dgm:cxn modelId="{16C8B8B0-A920-AD45-BA01-B009C3DA6ED1}" type="presParOf" srcId="{AB2BAF72-D5F7-D948-9B86-92E9098A2A95}" destId="{17959AFC-8722-B448-96CF-870FF3813EF0}" srcOrd="2" destOrd="0" presId="urn:microsoft.com/office/officeart/2005/8/layout/default"/>
    <dgm:cxn modelId="{1A385690-E20E-2642-A275-BA2A073B8F73}" type="presParOf" srcId="{AB2BAF72-D5F7-D948-9B86-92E9098A2A95}" destId="{AAF477C7-59C6-514A-A862-196DBAD52CB3}" srcOrd="3" destOrd="0" presId="urn:microsoft.com/office/officeart/2005/8/layout/default"/>
    <dgm:cxn modelId="{C9C0CA51-C0BC-D544-AF78-09F1E770A204}" type="presParOf" srcId="{AB2BAF72-D5F7-D948-9B86-92E9098A2A95}" destId="{F9756431-0CC9-C44F-B4D9-EB1015139525}" srcOrd="4" destOrd="0" presId="urn:microsoft.com/office/officeart/2005/8/layout/default"/>
    <dgm:cxn modelId="{3962466A-D988-AC40-AE44-86EBA5A86E53}" type="presParOf" srcId="{AB2BAF72-D5F7-D948-9B86-92E9098A2A95}" destId="{28E2168B-1B6B-9347-A30B-B8E228DCF8AC}" srcOrd="5" destOrd="0" presId="urn:microsoft.com/office/officeart/2005/8/layout/default"/>
    <dgm:cxn modelId="{26578D7C-4EB7-3848-AC01-8A2296036C7C}" type="presParOf" srcId="{AB2BAF72-D5F7-D948-9B86-92E9098A2A95}" destId="{895F65D5-7D5A-CB43-B760-C0907B23967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343C-4446-FD41-B7FD-139E30EC6613}">
      <dsp:nvSpPr>
        <dsp:cNvPr id="0" name=""/>
        <dsp:cNvSpPr/>
      </dsp:nvSpPr>
      <dsp:spPr>
        <a:xfrm>
          <a:off x="0" y="833437"/>
          <a:ext cx="2762250" cy="165734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/>
              <a:cs typeface="Candara"/>
            </a:rPr>
            <a:t>Commonwealth eBook Collections</a:t>
          </a:r>
          <a:endParaRPr lang="en-US" sz="22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Statewide eBook program</a:t>
          </a:r>
          <a:endParaRPr lang="en-US" sz="17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400+</a:t>
          </a:r>
          <a:endParaRPr lang="en-US" sz="1700" kern="1200" dirty="0">
            <a:latin typeface="Candara"/>
            <a:cs typeface="Candara"/>
          </a:endParaRPr>
        </a:p>
      </dsp:txBody>
      <dsp:txXfrm>
        <a:off x="0" y="833437"/>
        <a:ext cx="2762250" cy="1657349"/>
      </dsp:txXfrm>
    </dsp:sp>
    <dsp:sp modelId="{596B2B12-AAC7-FA49-96DD-51A2B92A11E8}">
      <dsp:nvSpPr>
        <dsp:cNvPr id="0" name=""/>
        <dsp:cNvSpPr/>
      </dsp:nvSpPr>
      <dsp:spPr>
        <a:xfrm>
          <a:off x="3038474" y="833437"/>
          <a:ext cx="2762250" cy="165734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/>
              <a:cs typeface="Candara"/>
            </a:rPr>
            <a:t>Delivery</a:t>
          </a:r>
          <a:endParaRPr lang="en-US" sz="22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Statewide courier service</a:t>
          </a:r>
          <a:endParaRPr lang="en-US" sz="17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500+</a:t>
          </a:r>
          <a:endParaRPr lang="en-US" sz="1700" kern="1200" dirty="0">
            <a:latin typeface="Candara"/>
            <a:cs typeface="Candara"/>
          </a:endParaRPr>
        </a:p>
      </dsp:txBody>
      <dsp:txXfrm>
        <a:off x="3038474" y="833437"/>
        <a:ext cx="2762250" cy="1657349"/>
      </dsp:txXfrm>
    </dsp:sp>
    <dsp:sp modelId="{DE7DDEE2-D650-794E-8A9B-2D6A0648A62D}">
      <dsp:nvSpPr>
        <dsp:cNvPr id="0" name=""/>
        <dsp:cNvSpPr/>
      </dsp:nvSpPr>
      <dsp:spPr>
        <a:xfrm>
          <a:off x="6076950" y="833437"/>
          <a:ext cx="2762250" cy="165734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/>
              <a:cs typeface="Candara"/>
            </a:rPr>
            <a:t>MassCat</a:t>
          </a:r>
          <a:endParaRPr lang="en-US" sz="22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Small, multi-type library network</a:t>
          </a:r>
          <a:endParaRPr lang="en-US" sz="17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70+</a:t>
          </a:r>
          <a:endParaRPr lang="en-US" sz="1700" kern="1200" dirty="0">
            <a:latin typeface="Candara"/>
            <a:cs typeface="Candara"/>
          </a:endParaRPr>
        </a:p>
      </dsp:txBody>
      <dsp:txXfrm>
        <a:off x="6076950" y="833437"/>
        <a:ext cx="2762250" cy="1657349"/>
      </dsp:txXfrm>
    </dsp:sp>
    <dsp:sp modelId="{0FC6A52D-EB99-394E-B17D-A991CDFC269D}">
      <dsp:nvSpPr>
        <dsp:cNvPr id="0" name=""/>
        <dsp:cNvSpPr/>
      </dsp:nvSpPr>
      <dsp:spPr>
        <a:xfrm>
          <a:off x="1519237" y="2767012"/>
          <a:ext cx="2762250" cy="165734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/>
              <a:cs typeface="Candara"/>
            </a:rPr>
            <a:t>Mediated ILL</a:t>
          </a:r>
          <a:endParaRPr lang="en-US" sz="22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ILL processing center</a:t>
          </a:r>
          <a:endParaRPr lang="en-US" sz="17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500+</a:t>
          </a:r>
          <a:endParaRPr lang="en-US" sz="1700" kern="1200" dirty="0">
            <a:latin typeface="Candara"/>
            <a:cs typeface="Candara"/>
          </a:endParaRPr>
        </a:p>
      </dsp:txBody>
      <dsp:txXfrm>
        <a:off x="1519237" y="2767012"/>
        <a:ext cx="2762250" cy="1657349"/>
      </dsp:txXfrm>
    </dsp:sp>
    <dsp:sp modelId="{74F8A522-3799-F346-85B5-C5A2085973B6}">
      <dsp:nvSpPr>
        <dsp:cNvPr id="0" name=""/>
        <dsp:cNvSpPr/>
      </dsp:nvSpPr>
      <dsp:spPr>
        <a:xfrm>
          <a:off x="4557712" y="2767012"/>
          <a:ext cx="2762250" cy="165734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Candara"/>
              <a:cs typeface="Candara"/>
            </a:rPr>
            <a:t>Statewide Databases</a:t>
          </a:r>
          <a:endParaRPr lang="en-US" sz="2200" kern="1200" dirty="0">
            <a:latin typeface="Candara"/>
            <a:cs typeface="Candara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Candara"/>
              <a:cs typeface="Candara"/>
            </a:rPr>
            <a:t>1600+</a:t>
          </a:r>
          <a:endParaRPr lang="en-US" sz="1700" kern="1200" dirty="0">
            <a:latin typeface="Candara"/>
            <a:cs typeface="Candara"/>
          </a:endParaRPr>
        </a:p>
      </dsp:txBody>
      <dsp:txXfrm>
        <a:off x="4557712" y="2767012"/>
        <a:ext cx="2762250" cy="1657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C8010-C836-204A-BFAB-DDD052EB60D6}">
      <dsp:nvSpPr>
        <dsp:cNvPr id="0" name=""/>
        <dsp:cNvSpPr/>
      </dsp:nvSpPr>
      <dsp:spPr>
        <a:xfrm>
          <a:off x="725" y="294121"/>
          <a:ext cx="2829594" cy="1697756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/>
              <a:cs typeface="Candara"/>
            </a:rPr>
            <a:t>Commonwealth eBook Collections</a:t>
          </a:r>
          <a:endParaRPr lang="en-US" sz="2000" kern="1200" dirty="0">
            <a:latin typeface="Candara"/>
            <a:cs typeface="Candara"/>
          </a:endParaRPr>
        </a:p>
      </dsp:txBody>
      <dsp:txXfrm>
        <a:off x="725" y="294121"/>
        <a:ext cx="2829594" cy="1697756"/>
      </dsp:txXfrm>
    </dsp:sp>
    <dsp:sp modelId="{53EFB6D6-760E-E44E-8958-D32AF7898228}">
      <dsp:nvSpPr>
        <dsp:cNvPr id="0" name=""/>
        <dsp:cNvSpPr/>
      </dsp:nvSpPr>
      <dsp:spPr>
        <a:xfrm>
          <a:off x="3113279" y="294121"/>
          <a:ext cx="2829594" cy="1697756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ndara"/>
              <a:cs typeface="Candara"/>
            </a:rPr>
            <a:t>Interstate Delivery</a:t>
          </a:r>
          <a:endParaRPr lang="en-US" sz="2000" kern="1200" dirty="0">
            <a:latin typeface="Candara"/>
            <a:cs typeface="Candara"/>
          </a:endParaRPr>
        </a:p>
      </dsp:txBody>
      <dsp:txXfrm>
        <a:off x="3113279" y="294121"/>
        <a:ext cx="2829594" cy="1697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F3C67-4727-1C47-A723-57F0B633D56D}">
      <dsp:nvSpPr>
        <dsp:cNvPr id="0" name=""/>
        <dsp:cNvSpPr/>
      </dsp:nvSpPr>
      <dsp:spPr>
        <a:xfrm>
          <a:off x="794228" y="1807"/>
          <a:ext cx="3162448" cy="189746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/>
              <a:cs typeface="Candara"/>
            </a:rPr>
            <a:t>User Experience</a:t>
          </a:r>
          <a:endParaRPr lang="en-US" sz="2400" b="1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Product enhancements</a:t>
          </a:r>
          <a:endParaRPr lang="en-US" sz="2000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eBook discovery</a:t>
          </a:r>
          <a:endParaRPr lang="en-US" sz="2000" kern="1200" dirty="0">
            <a:latin typeface="Candara"/>
            <a:cs typeface="Candara"/>
          </a:endParaRPr>
        </a:p>
      </dsp:txBody>
      <dsp:txXfrm>
        <a:off x="794228" y="1807"/>
        <a:ext cx="3162448" cy="1897469"/>
      </dsp:txXfrm>
    </dsp:sp>
    <dsp:sp modelId="{17959AFC-8722-B448-96CF-870FF3813EF0}">
      <dsp:nvSpPr>
        <dsp:cNvPr id="0" name=""/>
        <dsp:cNvSpPr/>
      </dsp:nvSpPr>
      <dsp:spPr>
        <a:xfrm>
          <a:off x="4272922" y="1807"/>
          <a:ext cx="3162448" cy="189746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/>
              <a:cs typeface="Candara"/>
            </a:rPr>
            <a:t>Library Training and Engagement</a:t>
          </a:r>
          <a:endParaRPr lang="en-US" sz="2400" b="1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More training – face to face and virtual</a:t>
          </a:r>
          <a:endParaRPr lang="en-US" sz="2000" kern="1200" dirty="0">
            <a:latin typeface="Candara"/>
            <a:cs typeface="Candara"/>
          </a:endParaRPr>
        </a:p>
      </dsp:txBody>
      <dsp:txXfrm>
        <a:off x="4272922" y="1807"/>
        <a:ext cx="3162448" cy="1897469"/>
      </dsp:txXfrm>
    </dsp:sp>
    <dsp:sp modelId="{F9756431-0CC9-C44F-B4D9-EB1015139525}">
      <dsp:nvSpPr>
        <dsp:cNvPr id="0" name=""/>
        <dsp:cNvSpPr/>
      </dsp:nvSpPr>
      <dsp:spPr>
        <a:xfrm>
          <a:off x="794228" y="2215521"/>
          <a:ext cx="3162448" cy="189746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/>
              <a:cs typeface="Candara"/>
            </a:rPr>
            <a:t>Building Program Value</a:t>
          </a:r>
          <a:endParaRPr lang="en-US" sz="2400" b="1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>
              <a:latin typeface="Candara"/>
              <a:cs typeface="Candara"/>
            </a:rPr>
            <a:t>Comicon</a:t>
          </a:r>
          <a:endParaRPr lang="en-US" sz="2000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School Library Curriculum</a:t>
          </a:r>
          <a:endParaRPr lang="en-US" sz="2000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SELF-e</a:t>
          </a:r>
          <a:endParaRPr lang="en-US" sz="2000" kern="1200" dirty="0">
            <a:latin typeface="Candara"/>
            <a:cs typeface="Candara"/>
          </a:endParaRPr>
        </a:p>
      </dsp:txBody>
      <dsp:txXfrm>
        <a:off x="794228" y="2215521"/>
        <a:ext cx="3162448" cy="1897469"/>
      </dsp:txXfrm>
    </dsp:sp>
    <dsp:sp modelId="{895F65D5-7D5A-CB43-B760-C0907B23967A}">
      <dsp:nvSpPr>
        <dsp:cNvPr id="0" name=""/>
        <dsp:cNvSpPr/>
      </dsp:nvSpPr>
      <dsp:spPr>
        <a:xfrm>
          <a:off x="4272922" y="2215521"/>
          <a:ext cx="3162448" cy="1897469"/>
        </a:xfrm>
        <a:prstGeom prst="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ndara"/>
              <a:cs typeface="Candara"/>
            </a:rPr>
            <a:t>Publisher Connections</a:t>
          </a:r>
          <a:endParaRPr lang="en-US" sz="2400" b="1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More than content</a:t>
          </a:r>
          <a:endParaRPr lang="en-US" sz="2000" kern="1200" dirty="0">
            <a:latin typeface="Candara"/>
            <a:cs typeface="Candar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Candara"/>
              <a:cs typeface="Candara"/>
            </a:rPr>
            <a:t>Strategic meetings</a:t>
          </a:r>
          <a:endParaRPr lang="en-US" sz="2000" kern="1200" dirty="0">
            <a:latin typeface="Candara"/>
            <a:cs typeface="Candara"/>
          </a:endParaRPr>
        </a:p>
      </dsp:txBody>
      <dsp:txXfrm>
        <a:off x="4272922" y="2215521"/>
        <a:ext cx="3162448" cy="18974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LS PP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943600"/>
            <a:ext cx="2382249" cy="8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4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0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4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8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30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5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8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5426"/>
            <a:ext cx="6350000" cy="623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460" y="457200"/>
            <a:ext cx="6350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200"/>
            <a:ext cx="9144000" cy="6400800"/>
          </a:xfrm>
          <a:prstGeom prst="rect">
            <a:avLst/>
          </a:prstGeom>
          <a:noFill/>
          <a:ln w="762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Interstate Black" panose="0200050304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CCEA-F0F1-4B89-ACAC-E87318E75450}" type="datetimeFigureOut">
              <a:rPr lang="en-US" smtClean="0"/>
              <a:t>6/25/15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964F-7C75-4314-A02A-F1280B4CBB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nterstate Black" panose="02000503040000020004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524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chemeClr val="bg1"/>
                </a:solidFill>
                <a:latin typeface="Interstate Bold" pitchFamily="50" charset="0"/>
              </a:rPr>
              <a:t>STRONGER TOGETHER</a:t>
            </a:r>
          </a:p>
        </p:txBody>
      </p:sp>
    </p:spTree>
    <p:extLst>
      <p:ext uri="{BB962C8B-B14F-4D97-AF65-F5344CB8AC3E}">
        <p14:creationId xmlns:p14="http://schemas.microsoft.com/office/powerpoint/2010/main" val="265736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i="0" kern="1200">
          <a:solidFill>
            <a:schemeClr val="accent1"/>
          </a:solidFill>
          <a:latin typeface="Lucida Bright"/>
          <a:ea typeface="+mj-ea"/>
          <a:cs typeface="Lucida Br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Candara"/>
          <a:ea typeface="+mn-ea"/>
          <a:cs typeface="Candar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Candara"/>
          <a:ea typeface="+mn-ea"/>
          <a:cs typeface="Candar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Candara"/>
          <a:ea typeface="+mn-ea"/>
          <a:cs typeface="Candar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/>
          </a:solidFill>
          <a:latin typeface="Candara"/>
          <a:ea typeface="+mn-ea"/>
          <a:cs typeface="Candar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/>
          </a:solidFill>
          <a:latin typeface="Candara"/>
          <a:ea typeface="+mn-ea"/>
          <a:cs typeface="Candar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Resource Sharing Frontiers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D0C22"/>
                </a:solidFill>
              </a:rPr>
              <a:t>Massachusetts Library System</a:t>
            </a:r>
          </a:p>
          <a:p>
            <a:r>
              <a:rPr lang="en-US" dirty="0" smtClean="0"/>
              <a:t>ALA 2015 –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8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Massachusetts Library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About Us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State-funded</a:t>
            </a:r>
          </a:p>
          <a:p>
            <a:r>
              <a:rPr lang="en-US" dirty="0" smtClean="0"/>
              <a:t>Nonprofit organization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Stronger Together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1600+ member libraries</a:t>
            </a:r>
          </a:p>
          <a:p>
            <a:r>
              <a:rPr lang="en-US" dirty="0" smtClean="0"/>
              <a:t>Multi-type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072" t="16342" r="24745" b="1407"/>
          <a:stretch/>
        </p:blipFill>
        <p:spPr>
          <a:xfrm>
            <a:off x="3581400" y="3499700"/>
            <a:ext cx="1919938" cy="333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2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Sharing Programs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51991"/>
              </p:ext>
            </p:extLst>
          </p:nvPr>
        </p:nvGraphicFramePr>
        <p:xfrm>
          <a:off x="152400" y="1600200"/>
          <a:ext cx="8839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463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Big Initiatives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3485515"/>
              </p:ext>
            </p:extLst>
          </p:nvPr>
        </p:nvGraphicFramePr>
        <p:xfrm>
          <a:off x="1600200" y="2286001"/>
          <a:ext cx="5943600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876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Collections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Partners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"/>
            <a:ext cx="2971800" cy="9958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667000"/>
            <a:ext cx="2438400" cy="867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962400"/>
            <a:ext cx="3048000" cy="444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657600"/>
            <a:ext cx="1003300" cy="901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2438400"/>
            <a:ext cx="1511300" cy="889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876800"/>
            <a:ext cx="1054100" cy="1054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62600" y="4876800"/>
            <a:ext cx="2365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D0C22"/>
                </a:solidFill>
                <a:latin typeface="Candara"/>
                <a:cs typeface="Candara"/>
              </a:rPr>
              <a:t>Library Networks</a:t>
            </a:r>
          </a:p>
          <a:p>
            <a:pPr algn="ctr"/>
            <a:endParaRPr lang="en-US" b="1" dirty="0">
              <a:latin typeface="Candara"/>
              <a:cs typeface="Candara"/>
            </a:endParaRPr>
          </a:p>
          <a:p>
            <a:pPr algn="ctr"/>
            <a:r>
              <a:rPr lang="en-US" b="1" dirty="0" smtClean="0">
                <a:solidFill>
                  <a:schemeClr val="accent5"/>
                </a:solidFill>
                <a:latin typeface="Candara"/>
                <a:cs typeface="Candara"/>
              </a:rPr>
              <a:t>Participating Libraries</a:t>
            </a:r>
            <a:endParaRPr lang="en-US" b="1" dirty="0">
              <a:solidFill>
                <a:schemeClr val="accent5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5378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FY 2016 Goals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381000"/>
            <a:ext cx="2971800" cy="995828"/>
          </a:xfrm>
          <a:prstGeom prst="rect">
            <a:avLst/>
          </a:prstGeom>
        </p:spPr>
      </p:pic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490894"/>
              </p:ext>
            </p:extLst>
          </p:nvPr>
        </p:nvGraphicFramePr>
        <p:xfrm>
          <a:off x="609600" y="2590800"/>
          <a:ext cx="8229600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75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155700"/>
            <a:ext cx="8318500" cy="454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09800"/>
            <a:ext cx="2895600" cy="1030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324600"/>
            <a:ext cx="770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Partners:  </a:t>
            </a:r>
            <a:r>
              <a:rPr lang="en-US" dirty="0" smtClean="0"/>
              <a:t>Optima Shipping  ~  Automated Resource Sharing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works…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Resource Sharing Symposium, February 2015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NEXT: Interstate Pilot, 2016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NIBBLES: CT, ME, NY, RI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91000"/>
            <a:ext cx="5359400" cy="25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1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LS">
  <a:themeElements>
    <a:clrScheme name="Steve_MLS_PPTX_1">
      <a:dk1>
        <a:srgbClr val="000000"/>
      </a:dk1>
      <a:lt1>
        <a:srgbClr val="FFFFFF"/>
      </a:lt1>
      <a:dk2>
        <a:srgbClr val="011B2E"/>
      </a:dk2>
      <a:lt2>
        <a:srgbClr val="FFFFFF"/>
      </a:lt2>
      <a:accent1>
        <a:srgbClr val="011B2E"/>
      </a:accent1>
      <a:accent2>
        <a:srgbClr val="9D0C22"/>
      </a:accent2>
      <a:accent3>
        <a:srgbClr val="0B5528"/>
      </a:accent3>
      <a:accent4>
        <a:srgbClr val="A44003"/>
      </a:accent4>
      <a:accent5>
        <a:srgbClr val="4F2B0E"/>
      </a:accent5>
      <a:accent6>
        <a:srgbClr val="343E3F"/>
      </a:accent6>
      <a:hlink>
        <a:srgbClr val="9D0C22"/>
      </a:hlink>
      <a:folHlink>
        <a:srgbClr val="9D0C22"/>
      </a:folHlink>
    </a:clrScheme>
    <a:fontScheme name="MLS">
      <a:majorFont>
        <a:latin typeface="Interstate Black"/>
        <a:ea typeface=""/>
        <a:cs typeface=""/>
      </a:majorFont>
      <a:minorFont>
        <a:latin typeface="Interstat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155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MLS</vt:lpstr>
      <vt:lpstr>Resource Sharing Frontiers</vt:lpstr>
      <vt:lpstr>Massachusetts Library System</vt:lpstr>
      <vt:lpstr>Resource Sharing Programs</vt:lpstr>
      <vt:lpstr>Two Big Initiatives</vt:lpstr>
      <vt:lpstr>PowerPoint Presentation</vt:lpstr>
      <vt:lpstr>PowerPoint Presentation</vt:lpstr>
      <vt:lpstr>PowerPoint Presentation</vt:lpstr>
      <vt:lpstr>In the works…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Fauver</dc:creator>
  <cp:lastModifiedBy>Stephen Spohn</cp:lastModifiedBy>
  <cp:revision>20</cp:revision>
  <dcterms:created xsi:type="dcterms:W3CDTF">2013-10-16T19:09:31Z</dcterms:created>
  <dcterms:modified xsi:type="dcterms:W3CDTF">2015-06-25T14:37:19Z</dcterms:modified>
</cp:coreProperties>
</file>