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Economica" panose="02000506040000020004" pitchFamily="2" charset="77"/>
      <p:regular r:id="rId9"/>
      <p:bold r:id="rId10"/>
      <p:italic r:id="rId11"/>
      <p:boldItalic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46667"/>
  </p:normalViewPr>
  <p:slideViewPr>
    <p:cSldViewPr snapToGrid="0">
      <p:cViewPr varScale="1">
        <p:scale>
          <a:sx n="74" d="100"/>
          <a:sy n="74" d="100"/>
        </p:scale>
        <p:origin x="326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096b755767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096b755767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 minutes total - 10 minutes presentation and the rest Q&amp;A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I’m excited to be here today to introduce you all to a new group called the Shared Print Metadata Guidelines working groups that’s jointly charged by Rosemont and the Partnership to draft a new Shared Print Actions Terminology document and review community metadata guidelines.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For the sake of time, we can’t get into many details about everything, but I can assure you that PAN will be part of the process throughout our drafting.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096b755767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096b755767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e0ae73c8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2e0ae73c8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12745d3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12745d3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0992b4353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0992b4353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096b755767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096b755767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marc/bibliographic/pda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utlook.office.com/mail/inbox/id/Anna.Striker@ucop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weltin@hathitrus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Future of Shared Print Metadata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71"/>
            <a:ext cx="3054600" cy="11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Heather Weltin &amp; Anna Striker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Friday, June 23, 2023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SPMG? 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71" b="1"/>
              <a:t>Shared Print Metadata Guidelines Working Group </a:t>
            </a:r>
            <a:endParaRPr sz="3271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8596"/>
              <a:buFont typeface="Arial"/>
              <a:buNone/>
            </a:pPr>
            <a:r>
              <a:rPr lang="en" sz="2850" b="1"/>
              <a:t>Charge</a:t>
            </a:r>
            <a:r>
              <a:rPr lang="en" sz="2850"/>
              <a:t>:</a:t>
            </a:r>
            <a:endParaRPr sz="2850"/>
          </a:p>
          <a:p>
            <a:pPr marL="457200" lvl="0" indent="-314563" algn="l" rtl="0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850"/>
              <a:t>Discuss relevant changes needed to metadata to support shared print needs (i.e. metadata needs from Rosemont and Partnership working groups, outside entities, etc.)  </a:t>
            </a:r>
            <a:endParaRPr sz="2850"/>
          </a:p>
          <a:p>
            <a:pPr marL="457200" lvl="0" indent="-314563" algn="l" rtl="0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850"/>
              <a:t>Maintain and disseminate to the broader shared print community updates to the shared print metadata guidelines, Shared Print Actions: Terminology (SPA) document, and other relevant and related resources</a:t>
            </a:r>
            <a:endParaRPr sz="2850"/>
          </a:p>
          <a:p>
            <a:pPr marL="457200" lvl="0" indent="-314563" algn="l" rtl="0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850"/>
              <a:t>Ensure the Best Practices, SPA, and metadata guidelines align </a:t>
            </a:r>
            <a:endParaRPr sz="285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liverables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6807" y="3846438"/>
            <a:ext cx="2825493" cy="86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547" y="3940072"/>
            <a:ext cx="5738800" cy="67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Should We Care? 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42603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Evolving needs &amp; expanding scope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ownership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Consistency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metadata = stronger Shared Print</a:t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t="2171"/>
          <a:stretch/>
        </p:blipFill>
        <p:spPr>
          <a:xfrm>
            <a:off x="5027225" y="1462675"/>
            <a:ext cx="3805074" cy="287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Shared Print Actions: Terminology 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Modeled on </a:t>
            </a:r>
            <a:r>
              <a:rPr lang="en" i="1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Preservation and Digitization Actions: Terminology</a:t>
            </a:r>
            <a:r>
              <a:rPr lang="en"/>
              <a:t>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Reference to resources from the shared print community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Three parts to the document: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Introduction and compendium of action items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Construction guidelines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Data dictionary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External resources for further details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engagement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Shared Print practitioners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International groups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Metadata experts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Vendor coordination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OCLC Shared Print Metadata Guidelines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Infrastructure needs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Adoption and legitimization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Community buy-in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Us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Anna Striker</a:t>
            </a:r>
            <a:endParaRPr sz="18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highlight>
                  <a:srgbClr val="FFFFFF"/>
                </a:highlight>
              </a:rPr>
              <a:t>Shared Print Operations and Collections Analyst</a:t>
            </a:r>
            <a:endParaRPr sz="1800"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highlight>
                  <a:srgbClr val="FFFFFF"/>
                </a:highlight>
              </a:rPr>
              <a:t>WEST and UC Libraries</a:t>
            </a:r>
            <a:endParaRPr sz="1800"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highlight>
                  <a:srgbClr val="FFFFFF"/>
                </a:highlight>
              </a:rPr>
              <a:t>California Digital Library</a:t>
            </a:r>
            <a:endParaRPr sz="1800"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accent4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Anna.Striker@ucop.edu</a:t>
            </a:r>
            <a:endParaRPr sz="1800" u="sng">
              <a:solidFill>
                <a:schemeClr val="accent4"/>
              </a:solidFill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>
                <a:highlight>
                  <a:srgbClr val="FFFFFF"/>
                </a:highlight>
              </a:rPr>
              <a:t>she/her/hers</a:t>
            </a:r>
            <a:endParaRPr sz="1800" i="1"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2"/>
          </p:nvPr>
        </p:nvSpPr>
        <p:spPr>
          <a:xfrm>
            <a:off x="4916725" y="1006000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Heather Weltin</a:t>
            </a:r>
            <a:endParaRPr sz="1800" b="1"/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Content &amp; Data Management Lead and Program Officer for Shared Print</a:t>
            </a:r>
            <a:endParaRPr sz="18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HathiTrust </a:t>
            </a:r>
            <a:endParaRPr sz="18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weltin@hathitrust.org</a:t>
            </a:r>
            <a:endParaRPr sz="18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she/her/hers</a:t>
            </a:r>
            <a:endParaRPr sz="18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Macintosh PowerPoint</Application>
  <PresentationFormat>On-screen Show (16:9)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Economica</vt:lpstr>
      <vt:lpstr>Arial</vt:lpstr>
      <vt:lpstr>Open Sans</vt:lpstr>
      <vt:lpstr>Luxe</vt:lpstr>
      <vt:lpstr>The Future of Shared Print Metadata</vt:lpstr>
      <vt:lpstr>What Is SPMG? </vt:lpstr>
      <vt:lpstr>Why Should We Care? </vt:lpstr>
      <vt:lpstr>Shared Print Actions: Terminology </vt:lpstr>
      <vt:lpstr>Next Steps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Shared Print Metadata</dc:title>
  <cp:lastModifiedBy>Weltin, Heather</cp:lastModifiedBy>
  <cp:revision>1</cp:revision>
  <dcterms:modified xsi:type="dcterms:W3CDTF">2023-06-15T13:21:57Z</dcterms:modified>
</cp:coreProperties>
</file>