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56400" y="251175"/>
            <a:ext cx="9031200" cy="69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 b="1"/>
              <a:t>What’s next for the JSTOR print collections? Don’t stop now! </a:t>
            </a:r>
            <a:endParaRPr sz="640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4209225"/>
            <a:ext cx="8520600" cy="84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i="1"/>
              <a:t>Moderated Panel Discussion</a:t>
            </a:r>
            <a:endParaRPr sz="13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i="1"/>
              <a:t>PAN Forum</a:t>
            </a:r>
            <a:endParaRPr sz="13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i="1"/>
              <a:t>June 26, 2020</a:t>
            </a:r>
            <a:endParaRPr sz="1300" i="1"/>
          </a:p>
        </p:txBody>
      </p:sp>
      <p:sp>
        <p:nvSpPr>
          <p:cNvPr id="56" name="Google Shape;56;p13"/>
          <p:cNvSpPr txBox="1"/>
          <p:nvPr/>
        </p:nvSpPr>
        <p:spPr>
          <a:xfrm>
            <a:off x="431975" y="994550"/>
            <a:ext cx="84003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Panelists:</a:t>
            </a:r>
            <a:endParaRPr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  <a:p>
            <a:pPr marL="0" lvl="0" indent="0" algn="ct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222222"/>
                </a:solidFill>
                <a:highlight>
                  <a:srgbClr val="FFFFFF"/>
                </a:highlight>
              </a:rPr>
              <a:t>Amy Boucher,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" i="1">
                <a:solidFill>
                  <a:srgbClr val="222222"/>
                </a:solidFill>
                <a:highlight>
                  <a:srgbClr val="FFFFFF"/>
                </a:highlight>
              </a:rPr>
              <a:t>Director of Access Services, Harvard University</a:t>
            </a:r>
            <a:endParaRPr i="1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222222"/>
                </a:solidFill>
                <a:highlight>
                  <a:srgbClr val="FFFFFF"/>
                </a:highlight>
              </a:rPr>
              <a:t>Cathy Martyniak, </a:t>
            </a:r>
            <a:r>
              <a:rPr lang="en" i="1">
                <a:solidFill>
                  <a:srgbClr val="222222"/>
                </a:solidFill>
                <a:highlight>
                  <a:srgbClr val="FFFFFF"/>
                </a:highlight>
              </a:rPr>
              <a:t>Director, Southern Regional Library Facility and Collaborative Shared Print</a:t>
            </a:r>
            <a:endParaRPr i="1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222222"/>
                </a:solidFill>
                <a:highlight>
                  <a:srgbClr val="FFFFFF"/>
                </a:highlight>
              </a:rPr>
              <a:t>John Kiplinger, </a:t>
            </a:r>
            <a:r>
              <a:rPr lang="en" i="1">
                <a:solidFill>
                  <a:srgbClr val="222222"/>
                </a:solidFill>
                <a:highlight>
                  <a:srgbClr val="FFFFFF"/>
                </a:highlight>
              </a:rPr>
              <a:t>Director, Production Services, JSTOR</a:t>
            </a:r>
            <a:endParaRPr i="1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222222"/>
                </a:solidFill>
                <a:highlight>
                  <a:srgbClr val="FFFFFF"/>
                </a:highlight>
              </a:rPr>
              <a:t>Sion Romaine, </a:t>
            </a:r>
            <a:r>
              <a:rPr lang="en" i="1">
                <a:solidFill>
                  <a:srgbClr val="222222"/>
                </a:solidFill>
                <a:highlight>
                  <a:srgbClr val="FFFFFF"/>
                </a:highlight>
              </a:rPr>
              <a:t>Director of Acquisitions &amp; Rapid Cataloging Services, University of Washington</a:t>
            </a:r>
            <a:endParaRPr i="1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222222"/>
                </a:solidFill>
                <a:highlight>
                  <a:srgbClr val="FFFFFF"/>
                </a:highlight>
              </a:rPr>
              <a:t>Marie Waltz, </a:t>
            </a:r>
            <a:r>
              <a:rPr lang="en" i="1">
                <a:solidFill>
                  <a:srgbClr val="222222"/>
                </a:solidFill>
                <a:highlight>
                  <a:srgbClr val="FFFFFF"/>
                </a:highlight>
              </a:rPr>
              <a:t>Head of Access Initiatives and Special Projects Manager, Center for Research Libraries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/>
              <a:t>Moderator:</a:t>
            </a:r>
            <a:r>
              <a:rPr lang="en"/>
              <a:t> </a:t>
            </a:r>
            <a:r>
              <a:rPr lang="en" b="1"/>
              <a:t>Alison Wohlers,</a:t>
            </a:r>
            <a:r>
              <a:rPr lang="en"/>
              <a:t> </a:t>
            </a:r>
            <a:r>
              <a:rPr lang="en" i="1">
                <a:solidFill>
                  <a:srgbClr val="222222"/>
                </a:solidFill>
                <a:highlight>
                  <a:srgbClr val="FFFFFF"/>
                </a:highlight>
              </a:rPr>
              <a:t>Manager Shared Print Programs for UC Libraries and WEST</a:t>
            </a:r>
            <a:endParaRPr i="1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On-screen Show (16:9)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What’s next for the JSTOR print collections? Don’t stop now!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next for the JSTOR print collections? Don’t stop now! </dc:title>
  <dc:creator>Alison Wohlers</dc:creator>
  <cp:lastModifiedBy>Alison Wohlers</cp:lastModifiedBy>
  <cp:revision>1</cp:revision>
  <dcterms:modified xsi:type="dcterms:W3CDTF">2020-06-16T14:45:27Z</dcterms:modified>
</cp:coreProperties>
</file>