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419d1ce2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419d1ce2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17bdc909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17bdc909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17bdc90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17bdc90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419d1ce24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419d1ce24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ppul.ca/collections/shared-print/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northnordsharedprint.ca/" TargetMode="External"/><Relationship Id="rId6" Type="http://schemas.openxmlformats.org/officeDocument/2006/relationships/image" Target="../media/image3.png"/><Relationship Id="rId7" Type="http://schemas.openxmlformats.org/officeDocument/2006/relationships/hyperlink" Target="https://downsviewkeep.org/" TargetMode="External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568875"/>
            <a:ext cx="8520600" cy="169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Shared Print in Canada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/>
              <a:t>PAN Annual 2023</a:t>
            </a:r>
            <a:endParaRPr sz="4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63575"/>
            <a:ext cx="8520600" cy="95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Trish Chatterley, Sarah Stang, Caitlin Tillman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June 23, 2023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591" y="3435875"/>
            <a:ext cx="1481433" cy="147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2925" y="3435076"/>
            <a:ext cx="1373550" cy="147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91075" y="3435075"/>
            <a:ext cx="1561851" cy="147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North/Nord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Began in August 2021 to c</a:t>
            </a:r>
            <a:r>
              <a:rPr lang="en-GB"/>
              <a:t>oordinate shared print initiatives across Canadian public, academic, and government libraries.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Hybrid model with consolidation at LAC/BAC and Keep@Downsview, and distributed retentions at other participating libraries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Focus on Canadian materials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Federal government documents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Canadian University Press titles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Indigenous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Program Evaluation - Summer 2023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Challenges and opportunities for a national, bilingual organization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Collaboration is key!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COPPUL SPAN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/>
              <a:t>North/Nord expands the impact of SPAN</a:t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Priorities for COPPUL SPAN: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New partnerships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Indigenous publications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Contribute to national projects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Focus on collections of regional interest (Western Canada)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Focus on service to member libraries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Keep@Downsview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25" y="1152475"/>
            <a:ext cx="8520600" cy="3884400"/>
          </a:xfrm>
          <a:prstGeom prst="rect">
            <a:avLst/>
          </a:prstGeom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91"/>
              <a:t>North/Nord Strengthens K@D</a:t>
            </a:r>
            <a:endParaRPr sz="164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4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Collective contribution to preserving Canadian cultural heritage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4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Priorities for the K@D collection: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41"/>
          </a:p>
          <a:p>
            <a:pPr indent="-32210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900"/>
              <a:t>Sustainable financial model</a:t>
            </a:r>
            <a:endParaRPr sz="1900"/>
          </a:p>
          <a:p>
            <a:pPr indent="-32210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900"/>
              <a:t>Shared print communications</a:t>
            </a:r>
            <a:endParaRPr sz="1900"/>
          </a:p>
          <a:p>
            <a:pPr indent="-32210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900"/>
              <a:t>Prospective collaborative collecting</a:t>
            </a:r>
            <a:endParaRPr sz="1900"/>
          </a:p>
          <a:p>
            <a:pPr indent="-32210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900"/>
              <a:t>Collection analysis</a:t>
            </a:r>
            <a:endParaRPr sz="1900"/>
          </a:p>
          <a:p>
            <a:pPr indent="-32210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900"/>
              <a:t>Resource sharing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4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9875" y="4351275"/>
            <a:ext cx="698950" cy="41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7200" y="4295246"/>
            <a:ext cx="675125" cy="530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2076" y="4274013"/>
            <a:ext cx="67513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21662" y="4307134"/>
            <a:ext cx="918000" cy="50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1675" y="4220215"/>
            <a:ext cx="587550" cy="680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23863" y="4312475"/>
            <a:ext cx="587550" cy="49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1C458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Thank you! </a:t>
            </a:r>
            <a:r>
              <a:rPr lang="en-GB">
                <a:solidFill>
                  <a:schemeClr val="lt1"/>
                </a:solidFill>
              </a:rPr>
              <a:t>Questions?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8" name="Google Shape;88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6663" y="2153100"/>
            <a:ext cx="1703079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95144" y="2017175"/>
            <a:ext cx="1753724" cy="17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61125" y="2153101"/>
            <a:ext cx="1373550" cy="14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1046650" y="3768050"/>
            <a:ext cx="170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span@coppul.ca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3073075" y="4373475"/>
            <a:ext cx="297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north.nord.sharedprint@gmail.com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6571425" y="3768050"/>
            <a:ext cx="165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louisew@mun.ca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