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8" r:id="rId1"/>
  </p:sldMasterIdLst>
  <p:notesMasterIdLst>
    <p:notesMasterId r:id="rId16"/>
  </p:notesMasterIdLst>
  <p:sldIdLst>
    <p:sldId id="256" r:id="rId2"/>
    <p:sldId id="257" r:id="rId3"/>
    <p:sldId id="288" r:id="rId4"/>
    <p:sldId id="290" r:id="rId5"/>
    <p:sldId id="289" r:id="rId6"/>
    <p:sldId id="309" r:id="rId7"/>
    <p:sldId id="308" r:id="rId8"/>
    <p:sldId id="310" r:id="rId9"/>
    <p:sldId id="313" r:id="rId10"/>
    <p:sldId id="316" r:id="rId11"/>
    <p:sldId id="314" r:id="rId12"/>
    <p:sldId id="311" r:id="rId13"/>
    <p:sldId id="275" r:id="rId14"/>
    <p:sldId id="317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167" autoAdjust="0"/>
  </p:normalViewPr>
  <p:slideViewPr>
    <p:cSldViewPr snapToGrid="0">
      <p:cViewPr varScale="1">
        <p:scale>
          <a:sx n="63" d="100"/>
          <a:sy n="63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705EE2-1022-41F5-916C-1C9309FA4C27}" type="doc">
      <dgm:prSet loTypeId="urn:microsoft.com/office/officeart/2005/8/layout/lProcess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82E8C89-CC3A-4AB1-A5AA-645C15945CCB}">
      <dgm:prSet phldrT="[Text]" custT="1"/>
      <dgm:spPr/>
      <dgm:t>
        <a:bodyPr/>
        <a:lstStyle/>
        <a:p>
          <a:r>
            <a:rPr lang="en-US" sz="2800" dirty="0" smtClean="0"/>
            <a:t>2014 Program Assessment</a:t>
          </a:r>
          <a:endParaRPr lang="en-US" sz="2800" dirty="0"/>
        </a:p>
      </dgm:t>
    </dgm:pt>
    <dgm:pt modelId="{596A1408-AD7B-4AD9-B9E6-9AEAB6B819E6}" type="parTrans" cxnId="{72D17EDC-440D-4CCD-A38E-35D121E6D45F}">
      <dgm:prSet/>
      <dgm:spPr/>
      <dgm:t>
        <a:bodyPr/>
        <a:lstStyle/>
        <a:p>
          <a:endParaRPr lang="en-US"/>
        </a:p>
      </dgm:t>
    </dgm:pt>
    <dgm:pt modelId="{F4D6AAE0-92DF-4590-8153-927A0FB49A91}" type="sibTrans" cxnId="{72D17EDC-440D-4CCD-A38E-35D121E6D45F}">
      <dgm:prSet/>
      <dgm:spPr/>
      <dgm:t>
        <a:bodyPr/>
        <a:lstStyle/>
        <a:p>
          <a:endParaRPr lang="en-US"/>
        </a:p>
      </dgm:t>
    </dgm:pt>
    <dgm:pt modelId="{E427E7D1-2B22-4E12-85FF-E4B5B4C1B52B}">
      <dgm:prSet phldrT="[Text]"/>
      <dgm:spPr/>
      <dgm:t>
        <a:bodyPr/>
        <a:lstStyle/>
        <a:p>
          <a:r>
            <a:rPr lang="en-US" dirty="0" smtClean="0"/>
            <a:t>Member Survey</a:t>
          </a:r>
          <a:endParaRPr lang="en-US" dirty="0"/>
        </a:p>
      </dgm:t>
    </dgm:pt>
    <dgm:pt modelId="{DF04AF8A-7BF4-4556-AECC-F06140622583}" type="parTrans" cxnId="{99031C29-8CCF-433E-873D-4FC2FD0D7617}">
      <dgm:prSet/>
      <dgm:spPr/>
      <dgm:t>
        <a:bodyPr/>
        <a:lstStyle/>
        <a:p>
          <a:endParaRPr lang="en-US"/>
        </a:p>
      </dgm:t>
    </dgm:pt>
    <dgm:pt modelId="{AB7CE304-66A9-4705-BA16-47A4B17D41A9}" type="sibTrans" cxnId="{99031C29-8CCF-433E-873D-4FC2FD0D7617}">
      <dgm:prSet/>
      <dgm:spPr/>
      <dgm:t>
        <a:bodyPr/>
        <a:lstStyle/>
        <a:p>
          <a:endParaRPr lang="en-US"/>
        </a:p>
      </dgm:t>
    </dgm:pt>
    <dgm:pt modelId="{41286E96-B130-48A9-BD45-737063510146}">
      <dgm:prSet phldrT="[Text]"/>
      <dgm:spPr/>
      <dgm:t>
        <a:bodyPr/>
        <a:lstStyle/>
        <a:p>
          <a:r>
            <a:rPr lang="en-US" dirty="0" smtClean="0"/>
            <a:t>Disclosure Audit</a:t>
          </a:r>
          <a:endParaRPr lang="en-US" dirty="0"/>
        </a:p>
      </dgm:t>
    </dgm:pt>
    <dgm:pt modelId="{A7ABF62A-5F20-4752-ABBF-A9871CE1F07C}" type="parTrans" cxnId="{7ED97D42-E0D7-4F8E-B6D4-51EB22EE099F}">
      <dgm:prSet/>
      <dgm:spPr/>
      <dgm:t>
        <a:bodyPr/>
        <a:lstStyle/>
        <a:p>
          <a:endParaRPr lang="en-US"/>
        </a:p>
      </dgm:t>
    </dgm:pt>
    <dgm:pt modelId="{39D6C5E5-29C8-4610-9988-1080F9AD0AE4}" type="sibTrans" cxnId="{7ED97D42-E0D7-4F8E-B6D4-51EB22EE099F}">
      <dgm:prSet/>
      <dgm:spPr/>
      <dgm:t>
        <a:bodyPr/>
        <a:lstStyle/>
        <a:p>
          <a:endParaRPr lang="en-US"/>
        </a:p>
      </dgm:t>
    </dgm:pt>
    <dgm:pt modelId="{5E71D790-6777-408B-B986-77BACC5A5FB9}">
      <dgm:prSet phldrT="[Text]" custT="1"/>
      <dgm:spPr/>
      <dgm:t>
        <a:bodyPr/>
        <a:lstStyle/>
        <a:p>
          <a:r>
            <a:rPr lang="en-US" sz="2800" dirty="0" smtClean="0"/>
            <a:t>2014 Strategic </a:t>
          </a:r>
          <a:r>
            <a:rPr lang="en-US" sz="2800" dirty="0" smtClean="0"/>
            <a:t>Planning</a:t>
          </a:r>
          <a:endParaRPr lang="en-US" sz="2800" dirty="0"/>
        </a:p>
      </dgm:t>
    </dgm:pt>
    <dgm:pt modelId="{FE10FAD3-1C8F-4F37-AA4C-B4812EA7C87D}" type="parTrans" cxnId="{CBA94A69-2375-4B18-B475-517E220E40C4}">
      <dgm:prSet/>
      <dgm:spPr/>
      <dgm:t>
        <a:bodyPr/>
        <a:lstStyle/>
        <a:p>
          <a:endParaRPr lang="en-US"/>
        </a:p>
      </dgm:t>
    </dgm:pt>
    <dgm:pt modelId="{25B09E03-7489-4624-B923-029DAFCEC1A1}" type="sibTrans" cxnId="{CBA94A69-2375-4B18-B475-517E220E40C4}">
      <dgm:prSet/>
      <dgm:spPr/>
      <dgm:t>
        <a:bodyPr/>
        <a:lstStyle/>
        <a:p>
          <a:endParaRPr lang="en-US"/>
        </a:p>
      </dgm:t>
    </dgm:pt>
    <dgm:pt modelId="{1919F456-EC58-4AD1-9A7E-2E8C4F49657E}">
      <dgm:prSet phldrT="[Text]"/>
      <dgm:spPr/>
      <dgm:t>
        <a:bodyPr/>
        <a:lstStyle/>
        <a:p>
          <a:r>
            <a:rPr lang="en-US" dirty="0" smtClean="0"/>
            <a:t>Collection model and analysis adjustments</a:t>
          </a:r>
          <a:endParaRPr lang="en-US" dirty="0"/>
        </a:p>
      </dgm:t>
    </dgm:pt>
    <dgm:pt modelId="{247F8CB9-CCAF-4AB7-80D0-C722A174BAB6}" type="parTrans" cxnId="{EAD99170-E8E5-42E9-A904-25CED02133C9}">
      <dgm:prSet/>
      <dgm:spPr/>
      <dgm:t>
        <a:bodyPr/>
        <a:lstStyle/>
        <a:p>
          <a:endParaRPr lang="en-US"/>
        </a:p>
      </dgm:t>
    </dgm:pt>
    <dgm:pt modelId="{AA73A369-8447-4AF6-8D3E-2CF2ABCAB26D}" type="sibTrans" cxnId="{EAD99170-E8E5-42E9-A904-25CED02133C9}">
      <dgm:prSet/>
      <dgm:spPr/>
      <dgm:t>
        <a:bodyPr/>
        <a:lstStyle/>
        <a:p>
          <a:endParaRPr lang="en-US"/>
        </a:p>
      </dgm:t>
    </dgm:pt>
    <dgm:pt modelId="{4CC35C2E-4A4A-45D9-AE5B-607ECBE9651D}">
      <dgm:prSet phldrT="[Text]"/>
      <dgm:spPr/>
      <dgm:t>
        <a:bodyPr/>
        <a:lstStyle/>
        <a:p>
          <a:r>
            <a:rPr lang="en-US" dirty="0" smtClean="0"/>
            <a:t>Business model adjustments to reach sustainability</a:t>
          </a:r>
          <a:endParaRPr lang="en-US" dirty="0"/>
        </a:p>
      </dgm:t>
    </dgm:pt>
    <dgm:pt modelId="{135E177A-E3E2-4CBE-9D8B-4F569E995CB9}" type="parTrans" cxnId="{5F82B5FB-40B9-4F8F-8664-EA4FE0D30FC9}">
      <dgm:prSet/>
      <dgm:spPr/>
      <dgm:t>
        <a:bodyPr/>
        <a:lstStyle/>
        <a:p>
          <a:endParaRPr lang="en-US"/>
        </a:p>
      </dgm:t>
    </dgm:pt>
    <dgm:pt modelId="{5CA6EC08-054A-42CE-9FAC-362EDAA2E617}" type="sibTrans" cxnId="{5F82B5FB-40B9-4F8F-8664-EA4FE0D30FC9}">
      <dgm:prSet/>
      <dgm:spPr/>
      <dgm:t>
        <a:bodyPr/>
        <a:lstStyle/>
        <a:p>
          <a:endParaRPr lang="en-US"/>
        </a:p>
      </dgm:t>
    </dgm:pt>
    <dgm:pt modelId="{242004E1-9DD5-4C98-8025-76B16DDA5219}">
      <dgm:prSet phldrT="[Text]" custT="1"/>
      <dgm:spPr/>
      <dgm:t>
        <a:bodyPr/>
        <a:lstStyle/>
        <a:p>
          <a:r>
            <a:rPr lang="en-US" sz="2800" dirty="0" smtClean="0"/>
            <a:t>2016 Program Assessment</a:t>
          </a:r>
          <a:endParaRPr lang="en-US" sz="2800" dirty="0"/>
        </a:p>
      </dgm:t>
    </dgm:pt>
    <dgm:pt modelId="{6FE8BA94-F19B-4E88-B485-7383DB4C252B}" type="parTrans" cxnId="{70A6FBDC-2AA3-4EA6-9075-265C0F21CB1F}">
      <dgm:prSet/>
      <dgm:spPr/>
      <dgm:t>
        <a:bodyPr/>
        <a:lstStyle/>
        <a:p>
          <a:endParaRPr lang="en-US"/>
        </a:p>
      </dgm:t>
    </dgm:pt>
    <dgm:pt modelId="{360D555A-8712-436B-87C5-282B36087A31}" type="sibTrans" cxnId="{70A6FBDC-2AA3-4EA6-9075-265C0F21CB1F}">
      <dgm:prSet/>
      <dgm:spPr/>
      <dgm:t>
        <a:bodyPr/>
        <a:lstStyle/>
        <a:p>
          <a:endParaRPr lang="en-US"/>
        </a:p>
      </dgm:t>
    </dgm:pt>
    <dgm:pt modelId="{7F003A47-2F02-469A-9FF1-EBC0B15EB077}">
      <dgm:prSet phldrT="[Text]"/>
      <dgm:spPr/>
      <dgm:t>
        <a:bodyPr/>
        <a:lstStyle/>
        <a:p>
          <a:r>
            <a:rPr lang="en-US" dirty="0" smtClean="0"/>
            <a:t>Member Survey</a:t>
          </a:r>
          <a:endParaRPr lang="en-US" dirty="0"/>
        </a:p>
      </dgm:t>
    </dgm:pt>
    <dgm:pt modelId="{41D662C0-9E7B-4BF9-BA57-20D86A8C4D9E}" type="parTrans" cxnId="{42936150-0934-49C7-AF39-4536C44DBB74}">
      <dgm:prSet/>
      <dgm:spPr/>
      <dgm:t>
        <a:bodyPr/>
        <a:lstStyle/>
        <a:p>
          <a:endParaRPr lang="en-US"/>
        </a:p>
      </dgm:t>
    </dgm:pt>
    <dgm:pt modelId="{3D4D0BF1-E3C8-4FB8-A02C-0889D808E488}" type="sibTrans" cxnId="{42936150-0934-49C7-AF39-4536C44DBB74}">
      <dgm:prSet/>
      <dgm:spPr/>
      <dgm:t>
        <a:bodyPr/>
        <a:lstStyle/>
        <a:p>
          <a:endParaRPr lang="en-US"/>
        </a:p>
      </dgm:t>
    </dgm:pt>
    <dgm:pt modelId="{9EF19ACE-3978-4772-AFBF-EA0B9EC40BC3}">
      <dgm:prSet phldrT="[Text]"/>
      <dgm:spPr/>
      <dgm:t>
        <a:bodyPr/>
        <a:lstStyle/>
        <a:p>
          <a:r>
            <a:rPr lang="en-US" dirty="0" smtClean="0"/>
            <a:t>Disclosure Audit</a:t>
          </a:r>
          <a:endParaRPr lang="en-US" dirty="0"/>
        </a:p>
      </dgm:t>
    </dgm:pt>
    <dgm:pt modelId="{D78A9EC7-3E03-49D1-837D-57980098BD93}" type="parTrans" cxnId="{B566B217-B6B8-4705-B57B-A09C74C2435A}">
      <dgm:prSet/>
      <dgm:spPr/>
      <dgm:t>
        <a:bodyPr/>
        <a:lstStyle/>
        <a:p>
          <a:endParaRPr lang="en-US"/>
        </a:p>
      </dgm:t>
    </dgm:pt>
    <dgm:pt modelId="{FF1589DC-0B1B-40E5-AD37-EB5991A6DB6B}" type="sibTrans" cxnId="{B566B217-B6B8-4705-B57B-A09C74C2435A}">
      <dgm:prSet/>
      <dgm:spPr/>
      <dgm:t>
        <a:bodyPr/>
        <a:lstStyle/>
        <a:p>
          <a:endParaRPr lang="en-US"/>
        </a:p>
      </dgm:t>
    </dgm:pt>
    <dgm:pt modelId="{EF6F71DF-07C0-4608-A98A-EEADDBB80938}">
      <dgm:prSet/>
      <dgm:spPr/>
      <dgm:t>
        <a:bodyPr/>
        <a:lstStyle/>
        <a:p>
          <a:r>
            <a:rPr lang="en-US" dirty="0" smtClean="0"/>
            <a:t>Evaluation of Member Fees</a:t>
          </a:r>
          <a:endParaRPr lang="en-US" dirty="0"/>
        </a:p>
      </dgm:t>
    </dgm:pt>
    <dgm:pt modelId="{37075CB6-E52C-4FB1-8652-FA7F1A08E536}" type="parTrans" cxnId="{86FA54A5-C97D-4A26-9948-4EDF4BDC3561}">
      <dgm:prSet/>
      <dgm:spPr/>
      <dgm:t>
        <a:bodyPr/>
        <a:lstStyle/>
        <a:p>
          <a:endParaRPr lang="en-US"/>
        </a:p>
      </dgm:t>
    </dgm:pt>
    <dgm:pt modelId="{47D1937E-F049-449A-9124-0B52BE1F6D25}" type="sibTrans" cxnId="{86FA54A5-C97D-4A26-9948-4EDF4BDC3561}">
      <dgm:prSet/>
      <dgm:spPr/>
      <dgm:t>
        <a:bodyPr/>
        <a:lstStyle/>
        <a:p>
          <a:endParaRPr lang="en-US"/>
        </a:p>
      </dgm:t>
    </dgm:pt>
    <dgm:pt modelId="{2E8D8BEC-E0B1-4280-B991-24C7AA10464E}">
      <dgm:prSet/>
      <dgm:spPr/>
      <dgm:t>
        <a:bodyPr/>
        <a:lstStyle/>
        <a:p>
          <a:r>
            <a:rPr lang="en-US" dirty="0" smtClean="0"/>
            <a:t>Potential new services</a:t>
          </a:r>
          <a:endParaRPr lang="en-US" dirty="0"/>
        </a:p>
      </dgm:t>
    </dgm:pt>
    <dgm:pt modelId="{2A9514FB-6E81-4B81-B537-9D3ED79A9944}" type="parTrans" cxnId="{4F4EB533-FA2D-45E6-91DA-79E447B4D96F}">
      <dgm:prSet/>
      <dgm:spPr/>
      <dgm:t>
        <a:bodyPr/>
        <a:lstStyle/>
        <a:p>
          <a:endParaRPr lang="en-US"/>
        </a:p>
      </dgm:t>
    </dgm:pt>
    <dgm:pt modelId="{5C23EB62-A67D-4AE6-A34D-7424F76DA8CE}" type="sibTrans" cxnId="{4F4EB533-FA2D-45E6-91DA-79E447B4D96F}">
      <dgm:prSet/>
      <dgm:spPr/>
      <dgm:t>
        <a:bodyPr/>
        <a:lstStyle/>
        <a:p>
          <a:endParaRPr lang="en-US"/>
        </a:p>
      </dgm:t>
    </dgm:pt>
    <dgm:pt modelId="{A554646E-6EED-4F14-B765-BFC7BF213340}" type="pres">
      <dgm:prSet presAssocID="{87705EE2-1022-41F5-916C-1C9309FA4C2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9BB722-BC64-4A23-B79E-C6A4C6F58557}" type="pres">
      <dgm:prSet presAssocID="{F82E8C89-CC3A-4AB1-A5AA-645C15945CCB}" presName="compNode" presStyleCnt="0"/>
      <dgm:spPr/>
    </dgm:pt>
    <dgm:pt modelId="{C8F90D09-BCA1-42C5-B60F-B3BBAF3E38D8}" type="pres">
      <dgm:prSet presAssocID="{F82E8C89-CC3A-4AB1-A5AA-645C15945CCB}" presName="aNode" presStyleLbl="bgShp" presStyleIdx="0" presStyleCnt="3" custLinFactNeighborX="-87" custLinFactNeighborY="-5215"/>
      <dgm:spPr/>
      <dgm:t>
        <a:bodyPr/>
        <a:lstStyle/>
        <a:p>
          <a:endParaRPr lang="en-US"/>
        </a:p>
      </dgm:t>
    </dgm:pt>
    <dgm:pt modelId="{A0A059B9-A57C-4CCF-A3EA-280ED5921DE4}" type="pres">
      <dgm:prSet presAssocID="{F82E8C89-CC3A-4AB1-A5AA-645C15945CCB}" presName="textNode" presStyleLbl="bgShp" presStyleIdx="0" presStyleCnt="3"/>
      <dgm:spPr/>
      <dgm:t>
        <a:bodyPr/>
        <a:lstStyle/>
        <a:p>
          <a:endParaRPr lang="en-US"/>
        </a:p>
      </dgm:t>
    </dgm:pt>
    <dgm:pt modelId="{433E1390-2D8D-47F2-B60B-974028DC4E7F}" type="pres">
      <dgm:prSet presAssocID="{F82E8C89-CC3A-4AB1-A5AA-645C15945CCB}" presName="compChildNode" presStyleCnt="0"/>
      <dgm:spPr/>
    </dgm:pt>
    <dgm:pt modelId="{135F0FD1-2946-4C98-9C0E-0658412DD81D}" type="pres">
      <dgm:prSet presAssocID="{F82E8C89-CC3A-4AB1-A5AA-645C15945CCB}" presName="theInnerList" presStyleCnt="0"/>
      <dgm:spPr/>
    </dgm:pt>
    <dgm:pt modelId="{69538BBD-B355-4AA1-972C-2B04335CC4EA}" type="pres">
      <dgm:prSet presAssocID="{E427E7D1-2B22-4E12-85FF-E4B5B4C1B52B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FCF68-1C66-4D65-9BD3-CFB9FD5540C0}" type="pres">
      <dgm:prSet presAssocID="{E427E7D1-2B22-4E12-85FF-E4B5B4C1B52B}" presName="aSpace2" presStyleCnt="0"/>
      <dgm:spPr/>
    </dgm:pt>
    <dgm:pt modelId="{A6222BAD-EC7F-4E06-BE8E-A5B44157638D}" type="pres">
      <dgm:prSet presAssocID="{41286E96-B130-48A9-BD45-737063510146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A2ED7-E3D1-460B-AA1A-DB0F35B0A101}" type="pres">
      <dgm:prSet presAssocID="{41286E96-B130-48A9-BD45-737063510146}" presName="aSpace2" presStyleCnt="0"/>
      <dgm:spPr/>
    </dgm:pt>
    <dgm:pt modelId="{DAF271DE-C293-477F-8127-82D57D3965B8}" type="pres">
      <dgm:prSet presAssocID="{EF6F71DF-07C0-4608-A98A-EEADDBB80938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73438-98E6-4C03-94CC-B6031CCAED1A}" type="pres">
      <dgm:prSet presAssocID="{F82E8C89-CC3A-4AB1-A5AA-645C15945CCB}" presName="aSpace" presStyleCnt="0"/>
      <dgm:spPr/>
    </dgm:pt>
    <dgm:pt modelId="{60E941FA-FEAC-4DD5-A4B8-E6133F7B3D99}" type="pres">
      <dgm:prSet presAssocID="{5E71D790-6777-408B-B986-77BACC5A5FB9}" presName="compNode" presStyleCnt="0"/>
      <dgm:spPr/>
    </dgm:pt>
    <dgm:pt modelId="{6245EBCD-B188-49DB-8107-346861BCAF14}" type="pres">
      <dgm:prSet presAssocID="{5E71D790-6777-408B-B986-77BACC5A5FB9}" presName="aNode" presStyleLbl="bgShp" presStyleIdx="1" presStyleCnt="3"/>
      <dgm:spPr/>
      <dgm:t>
        <a:bodyPr/>
        <a:lstStyle/>
        <a:p>
          <a:endParaRPr lang="en-US"/>
        </a:p>
      </dgm:t>
    </dgm:pt>
    <dgm:pt modelId="{0E0AFDBE-06F2-4F74-969C-ED5298BA30E4}" type="pres">
      <dgm:prSet presAssocID="{5E71D790-6777-408B-B986-77BACC5A5FB9}" presName="textNode" presStyleLbl="bgShp" presStyleIdx="1" presStyleCnt="3"/>
      <dgm:spPr/>
      <dgm:t>
        <a:bodyPr/>
        <a:lstStyle/>
        <a:p>
          <a:endParaRPr lang="en-US"/>
        </a:p>
      </dgm:t>
    </dgm:pt>
    <dgm:pt modelId="{8190457A-1093-4376-A756-58BA379F4B47}" type="pres">
      <dgm:prSet presAssocID="{5E71D790-6777-408B-B986-77BACC5A5FB9}" presName="compChildNode" presStyleCnt="0"/>
      <dgm:spPr/>
    </dgm:pt>
    <dgm:pt modelId="{6AACEA1C-2857-4D7F-A3F8-E61B47054A4C}" type="pres">
      <dgm:prSet presAssocID="{5E71D790-6777-408B-B986-77BACC5A5FB9}" presName="theInnerList" presStyleCnt="0"/>
      <dgm:spPr/>
    </dgm:pt>
    <dgm:pt modelId="{8CD2FF24-767E-497E-91F3-2B975288287D}" type="pres">
      <dgm:prSet presAssocID="{1919F456-EC58-4AD1-9A7E-2E8C4F49657E}" presName="childNode" presStyleLbl="node1" presStyleIdx="3" presStyleCnt="8" custLinFactNeighborY="-9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B32BA-241B-4BAF-81FB-4590ABECD800}" type="pres">
      <dgm:prSet presAssocID="{1919F456-EC58-4AD1-9A7E-2E8C4F49657E}" presName="aSpace2" presStyleCnt="0"/>
      <dgm:spPr/>
    </dgm:pt>
    <dgm:pt modelId="{82C43AE6-8355-4D21-A8DF-300EB34E01D8}" type="pres">
      <dgm:prSet presAssocID="{4CC35C2E-4A4A-45D9-AE5B-607ECBE9651D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5D14B-D2C1-4D02-BD82-2E7168252085}" type="pres">
      <dgm:prSet presAssocID="{4CC35C2E-4A4A-45D9-AE5B-607ECBE9651D}" presName="aSpace2" presStyleCnt="0"/>
      <dgm:spPr/>
    </dgm:pt>
    <dgm:pt modelId="{B664410D-BBDF-42B2-A5AD-59D49BD619B4}" type="pres">
      <dgm:prSet presAssocID="{2E8D8BEC-E0B1-4280-B991-24C7AA10464E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70E87-F0F0-4758-B0CD-B21B92BA5FE4}" type="pres">
      <dgm:prSet presAssocID="{5E71D790-6777-408B-B986-77BACC5A5FB9}" presName="aSpace" presStyleCnt="0"/>
      <dgm:spPr/>
    </dgm:pt>
    <dgm:pt modelId="{7E99E09B-D59A-4FA2-A6B5-2F6310671E68}" type="pres">
      <dgm:prSet presAssocID="{242004E1-9DD5-4C98-8025-76B16DDA5219}" presName="compNode" presStyleCnt="0"/>
      <dgm:spPr/>
    </dgm:pt>
    <dgm:pt modelId="{B09FA2D2-03D7-469F-9B10-B07C82E05AA7}" type="pres">
      <dgm:prSet presAssocID="{242004E1-9DD5-4C98-8025-76B16DDA5219}" presName="aNode" presStyleLbl="bgShp" presStyleIdx="2" presStyleCnt="3"/>
      <dgm:spPr/>
      <dgm:t>
        <a:bodyPr/>
        <a:lstStyle/>
        <a:p>
          <a:endParaRPr lang="en-US"/>
        </a:p>
      </dgm:t>
    </dgm:pt>
    <dgm:pt modelId="{7568B614-9545-420D-A5CA-2D2356A5AFE2}" type="pres">
      <dgm:prSet presAssocID="{242004E1-9DD5-4C98-8025-76B16DDA5219}" presName="textNode" presStyleLbl="bgShp" presStyleIdx="2" presStyleCnt="3"/>
      <dgm:spPr/>
      <dgm:t>
        <a:bodyPr/>
        <a:lstStyle/>
        <a:p>
          <a:endParaRPr lang="en-US"/>
        </a:p>
      </dgm:t>
    </dgm:pt>
    <dgm:pt modelId="{1263AC5E-9D9A-4D7F-A416-503432E0271F}" type="pres">
      <dgm:prSet presAssocID="{242004E1-9DD5-4C98-8025-76B16DDA5219}" presName="compChildNode" presStyleCnt="0"/>
      <dgm:spPr/>
    </dgm:pt>
    <dgm:pt modelId="{5AE7F4B5-EA77-4CA4-B713-AC1B8E1A1583}" type="pres">
      <dgm:prSet presAssocID="{242004E1-9DD5-4C98-8025-76B16DDA5219}" presName="theInnerList" presStyleCnt="0"/>
      <dgm:spPr/>
    </dgm:pt>
    <dgm:pt modelId="{5C43661B-6498-4E7D-9875-2171F5C1722F}" type="pres">
      <dgm:prSet presAssocID="{7F003A47-2F02-469A-9FF1-EBC0B15EB077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301452-4203-4FFF-95D8-6D585FBA9859}" type="pres">
      <dgm:prSet presAssocID="{7F003A47-2F02-469A-9FF1-EBC0B15EB077}" presName="aSpace2" presStyleCnt="0"/>
      <dgm:spPr/>
    </dgm:pt>
    <dgm:pt modelId="{14F91B76-27A1-462B-A116-98A2A12EC756}" type="pres">
      <dgm:prSet presAssocID="{9EF19ACE-3978-4772-AFBF-EA0B9EC40BC3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936150-0934-49C7-AF39-4536C44DBB74}" srcId="{242004E1-9DD5-4C98-8025-76B16DDA5219}" destId="{7F003A47-2F02-469A-9FF1-EBC0B15EB077}" srcOrd="0" destOrd="0" parTransId="{41D662C0-9E7B-4BF9-BA57-20D86A8C4D9E}" sibTransId="{3D4D0BF1-E3C8-4FB8-A02C-0889D808E488}"/>
    <dgm:cxn modelId="{46B3F2C7-9A6B-406A-9C65-297CDB90E068}" type="presOf" srcId="{87705EE2-1022-41F5-916C-1C9309FA4C27}" destId="{A554646E-6EED-4F14-B765-BFC7BF213340}" srcOrd="0" destOrd="0" presId="urn:microsoft.com/office/officeart/2005/8/layout/lProcess2"/>
    <dgm:cxn modelId="{4F4EB533-FA2D-45E6-91DA-79E447B4D96F}" srcId="{5E71D790-6777-408B-B986-77BACC5A5FB9}" destId="{2E8D8BEC-E0B1-4280-B991-24C7AA10464E}" srcOrd="2" destOrd="0" parTransId="{2A9514FB-6E81-4B81-B537-9D3ED79A9944}" sibTransId="{5C23EB62-A67D-4AE6-A34D-7424F76DA8CE}"/>
    <dgm:cxn modelId="{16FA597D-AB6F-4262-AEC7-DE8D5FECF946}" type="presOf" srcId="{5E71D790-6777-408B-B986-77BACC5A5FB9}" destId="{6245EBCD-B188-49DB-8107-346861BCAF14}" srcOrd="0" destOrd="0" presId="urn:microsoft.com/office/officeart/2005/8/layout/lProcess2"/>
    <dgm:cxn modelId="{86FA54A5-C97D-4A26-9948-4EDF4BDC3561}" srcId="{F82E8C89-CC3A-4AB1-A5AA-645C15945CCB}" destId="{EF6F71DF-07C0-4608-A98A-EEADDBB80938}" srcOrd="2" destOrd="0" parTransId="{37075CB6-E52C-4FB1-8652-FA7F1A08E536}" sibTransId="{47D1937E-F049-449A-9124-0B52BE1F6D25}"/>
    <dgm:cxn modelId="{5F82B5FB-40B9-4F8F-8664-EA4FE0D30FC9}" srcId="{5E71D790-6777-408B-B986-77BACC5A5FB9}" destId="{4CC35C2E-4A4A-45D9-AE5B-607ECBE9651D}" srcOrd="1" destOrd="0" parTransId="{135E177A-E3E2-4CBE-9D8B-4F569E995CB9}" sibTransId="{5CA6EC08-054A-42CE-9FAC-362EDAA2E617}"/>
    <dgm:cxn modelId="{CBA94A69-2375-4B18-B475-517E220E40C4}" srcId="{87705EE2-1022-41F5-916C-1C9309FA4C27}" destId="{5E71D790-6777-408B-B986-77BACC5A5FB9}" srcOrd="1" destOrd="0" parTransId="{FE10FAD3-1C8F-4F37-AA4C-B4812EA7C87D}" sibTransId="{25B09E03-7489-4624-B923-029DAFCEC1A1}"/>
    <dgm:cxn modelId="{B566B217-B6B8-4705-B57B-A09C74C2435A}" srcId="{242004E1-9DD5-4C98-8025-76B16DDA5219}" destId="{9EF19ACE-3978-4772-AFBF-EA0B9EC40BC3}" srcOrd="1" destOrd="0" parTransId="{D78A9EC7-3E03-49D1-837D-57980098BD93}" sibTransId="{FF1589DC-0B1B-40E5-AD37-EB5991A6DB6B}"/>
    <dgm:cxn modelId="{5FAF0B74-7E6A-463A-964F-3B0CC30C50DD}" type="presOf" srcId="{242004E1-9DD5-4C98-8025-76B16DDA5219}" destId="{B09FA2D2-03D7-469F-9B10-B07C82E05AA7}" srcOrd="0" destOrd="0" presId="urn:microsoft.com/office/officeart/2005/8/layout/lProcess2"/>
    <dgm:cxn modelId="{69DEA59D-9127-420A-A7C7-5B1B09864519}" type="presOf" srcId="{7F003A47-2F02-469A-9FF1-EBC0B15EB077}" destId="{5C43661B-6498-4E7D-9875-2171F5C1722F}" srcOrd="0" destOrd="0" presId="urn:microsoft.com/office/officeart/2005/8/layout/lProcess2"/>
    <dgm:cxn modelId="{72D17EDC-440D-4CCD-A38E-35D121E6D45F}" srcId="{87705EE2-1022-41F5-916C-1C9309FA4C27}" destId="{F82E8C89-CC3A-4AB1-A5AA-645C15945CCB}" srcOrd="0" destOrd="0" parTransId="{596A1408-AD7B-4AD9-B9E6-9AEAB6B819E6}" sibTransId="{F4D6AAE0-92DF-4590-8153-927A0FB49A91}"/>
    <dgm:cxn modelId="{A8C606E2-7DB5-4F35-8C0F-0F776492E67E}" type="presOf" srcId="{2E8D8BEC-E0B1-4280-B991-24C7AA10464E}" destId="{B664410D-BBDF-42B2-A5AD-59D49BD619B4}" srcOrd="0" destOrd="0" presId="urn:microsoft.com/office/officeart/2005/8/layout/lProcess2"/>
    <dgm:cxn modelId="{4CF29E65-DA92-4AFE-A6DA-6296E6ECD69C}" type="presOf" srcId="{EF6F71DF-07C0-4608-A98A-EEADDBB80938}" destId="{DAF271DE-C293-477F-8127-82D57D3965B8}" srcOrd="0" destOrd="0" presId="urn:microsoft.com/office/officeart/2005/8/layout/lProcess2"/>
    <dgm:cxn modelId="{B1DDA02A-8E81-4243-B601-134201D4CCC9}" type="presOf" srcId="{5E71D790-6777-408B-B986-77BACC5A5FB9}" destId="{0E0AFDBE-06F2-4F74-969C-ED5298BA30E4}" srcOrd="1" destOrd="0" presId="urn:microsoft.com/office/officeart/2005/8/layout/lProcess2"/>
    <dgm:cxn modelId="{8C256254-A2B9-4FDC-806D-42A3CCD7FB89}" type="presOf" srcId="{242004E1-9DD5-4C98-8025-76B16DDA5219}" destId="{7568B614-9545-420D-A5CA-2D2356A5AFE2}" srcOrd="1" destOrd="0" presId="urn:microsoft.com/office/officeart/2005/8/layout/lProcess2"/>
    <dgm:cxn modelId="{9E00A450-C1F6-4E3E-8643-27F8CAC62CC5}" type="presOf" srcId="{41286E96-B130-48A9-BD45-737063510146}" destId="{A6222BAD-EC7F-4E06-BE8E-A5B44157638D}" srcOrd="0" destOrd="0" presId="urn:microsoft.com/office/officeart/2005/8/layout/lProcess2"/>
    <dgm:cxn modelId="{EC92D71B-E63A-4002-8B43-F54AB0D6EB42}" type="presOf" srcId="{F82E8C89-CC3A-4AB1-A5AA-645C15945CCB}" destId="{A0A059B9-A57C-4CCF-A3EA-280ED5921DE4}" srcOrd="1" destOrd="0" presId="urn:microsoft.com/office/officeart/2005/8/layout/lProcess2"/>
    <dgm:cxn modelId="{70A6FBDC-2AA3-4EA6-9075-265C0F21CB1F}" srcId="{87705EE2-1022-41F5-916C-1C9309FA4C27}" destId="{242004E1-9DD5-4C98-8025-76B16DDA5219}" srcOrd="2" destOrd="0" parTransId="{6FE8BA94-F19B-4E88-B485-7383DB4C252B}" sibTransId="{360D555A-8712-436B-87C5-282B36087A31}"/>
    <dgm:cxn modelId="{99031C29-8CCF-433E-873D-4FC2FD0D7617}" srcId="{F82E8C89-CC3A-4AB1-A5AA-645C15945CCB}" destId="{E427E7D1-2B22-4E12-85FF-E4B5B4C1B52B}" srcOrd="0" destOrd="0" parTransId="{DF04AF8A-7BF4-4556-AECC-F06140622583}" sibTransId="{AB7CE304-66A9-4705-BA16-47A4B17D41A9}"/>
    <dgm:cxn modelId="{EAD99170-E8E5-42E9-A904-25CED02133C9}" srcId="{5E71D790-6777-408B-B986-77BACC5A5FB9}" destId="{1919F456-EC58-4AD1-9A7E-2E8C4F49657E}" srcOrd="0" destOrd="0" parTransId="{247F8CB9-CCAF-4AB7-80D0-C722A174BAB6}" sibTransId="{AA73A369-8447-4AF6-8D3E-2CF2ABCAB26D}"/>
    <dgm:cxn modelId="{7ED97D42-E0D7-4F8E-B6D4-51EB22EE099F}" srcId="{F82E8C89-CC3A-4AB1-A5AA-645C15945CCB}" destId="{41286E96-B130-48A9-BD45-737063510146}" srcOrd="1" destOrd="0" parTransId="{A7ABF62A-5F20-4752-ABBF-A9871CE1F07C}" sibTransId="{39D6C5E5-29C8-4610-9988-1080F9AD0AE4}"/>
    <dgm:cxn modelId="{EB7C8D98-5320-4911-A3AD-0775838297FE}" type="presOf" srcId="{F82E8C89-CC3A-4AB1-A5AA-645C15945CCB}" destId="{C8F90D09-BCA1-42C5-B60F-B3BBAF3E38D8}" srcOrd="0" destOrd="0" presId="urn:microsoft.com/office/officeart/2005/8/layout/lProcess2"/>
    <dgm:cxn modelId="{F762015C-6E27-4286-9B89-1CB948C2CFEF}" type="presOf" srcId="{9EF19ACE-3978-4772-AFBF-EA0B9EC40BC3}" destId="{14F91B76-27A1-462B-A116-98A2A12EC756}" srcOrd="0" destOrd="0" presId="urn:microsoft.com/office/officeart/2005/8/layout/lProcess2"/>
    <dgm:cxn modelId="{D7DBEB2B-C485-41C6-ABD4-6CD902AA307D}" type="presOf" srcId="{4CC35C2E-4A4A-45D9-AE5B-607ECBE9651D}" destId="{82C43AE6-8355-4D21-A8DF-300EB34E01D8}" srcOrd="0" destOrd="0" presId="urn:microsoft.com/office/officeart/2005/8/layout/lProcess2"/>
    <dgm:cxn modelId="{C8BA0EE8-9769-4A36-A5E0-D6622EF7FBA8}" type="presOf" srcId="{E427E7D1-2B22-4E12-85FF-E4B5B4C1B52B}" destId="{69538BBD-B355-4AA1-972C-2B04335CC4EA}" srcOrd="0" destOrd="0" presId="urn:microsoft.com/office/officeart/2005/8/layout/lProcess2"/>
    <dgm:cxn modelId="{B33CFBE4-BE72-41B3-A6C0-6F138F97ACAE}" type="presOf" srcId="{1919F456-EC58-4AD1-9A7E-2E8C4F49657E}" destId="{8CD2FF24-767E-497E-91F3-2B975288287D}" srcOrd="0" destOrd="0" presId="urn:microsoft.com/office/officeart/2005/8/layout/lProcess2"/>
    <dgm:cxn modelId="{AFF1811E-05A7-4736-A6A3-00B72A2A2152}" type="presParOf" srcId="{A554646E-6EED-4F14-B765-BFC7BF213340}" destId="{BA9BB722-BC64-4A23-B79E-C6A4C6F58557}" srcOrd="0" destOrd="0" presId="urn:microsoft.com/office/officeart/2005/8/layout/lProcess2"/>
    <dgm:cxn modelId="{A314994E-ED3E-4751-AD4C-648DBEB11505}" type="presParOf" srcId="{BA9BB722-BC64-4A23-B79E-C6A4C6F58557}" destId="{C8F90D09-BCA1-42C5-B60F-B3BBAF3E38D8}" srcOrd="0" destOrd="0" presId="urn:microsoft.com/office/officeart/2005/8/layout/lProcess2"/>
    <dgm:cxn modelId="{7D6ACDB1-1EF3-4CC3-98C7-63A8A91F843E}" type="presParOf" srcId="{BA9BB722-BC64-4A23-B79E-C6A4C6F58557}" destId="{A0A059B9-A57C-4CCF-A3EA-280ED5921DE4}" srcOrd="1" destOrd="0" presId="urn:microsoft.com/office/officeart/2005/8/layout/lProcess2"/>
    <dgm:cxn modelId="{231A0D71-0F5F-4B74-854F-354189BF99C5}" type="presParOf" srcId="{BA9BB722-BC64-4A23-B79E-C6A4C6F58557}" destId="{433E1390-2D8D-47F2-B60B-974028DC4E7F}" srcOrd="2" destOrd="0" presId="urn:microsoft.com/office/officeart/2005/8/layout/lProcess2"/>
    <dgm:cxn modelId="{00575B6A-65BF-4A30-B078-502664CF6581}" type="presParOf" srcId="{433E1390-2D8D-47F2-B60B-974028DC4E7F}" destId="{135F0FD1-2946-4C98-9C0E-0658412DD81D}" srcOrd="0" destOrd="0" presId="urn:microsoft.com/office/officeart/2005/8/layout/lProcess2"/>
    <dgm:cxn modelId="{847F94D3-6523-4F76-B419-F346DED0A0E0}" type="presParOf" srcId="{135F0FD1-2946-4C98-9C0E-0658412DD81D}" destId="{69538BBD-B355-4AA1-972C-2B04335CC4EA}" srcOrd="0" destOrd="0" presId="urn:microsoft.com/office/officeart/2005/8/layout/lProcess2"/>
    <dgm:cxn modelId="{0A445817-C11E-4A8B-82D0-A07298A841E6}" type="presParOf" srcId="{135F0FD1-2946-4C98-9C0E-0658412DD81D}" destId="{CB6FCF68-1C66-4D65-9BD3-CFB9FD5540C0}" srcOrd="1" destOrd="0" presId="urn:microsoft.com/office/officeart/2005/8/layout/lProcess2"/>
    <dgm:cxn modelId="{86EA3E1F-29DD-4EB3-A31C-086BBFB50D2E}" type="presParOf" srcId="{135F0FD1-2946-4C98-9C0E-0658412DD81D}" destId="{A6222BAD-EC7F-4E06-BE8E-A5B44157638D}" srcOrd="2" destOrd="0" presId="urn:microsoft.com/office/officeart/2005/8/layout/lProcess2"/>
    <dgm:cxn modelId="{10836786-2E7A-42A3-9A31-7B76111EC097}" type="presParOf" srcId="{135F0FD1-2946-4C98-9C0E-0658412DD81D}" destId="{668A2ED7-E3D1-460B-AA1A-DB0F35B0A101}" srcOrd="3" destOrd="0" presId="urn:microsoft.com/office/officeart/2005/8/layout/lProcess2"/>
    <dgm:cxn modelId="{0FE1CC15-E2E3-4163-9981-4805F033B7EE}" type="presParOf" srcId="{135F0FD1-2946-4C98-9C0E-0658412DD81D}" destId="{DAF271DE-C293-477F-8127-82D57D3965B8}" srcOrd="4" destOrd="0" presId="urn:microsoft.com/office/officeart/2005/8/layout/lProcess2"/>
    <dgm:cxn modelId="{7CA347B3-C800-4C73-AF88-168DBB900F2E}" type="presParOf" srcId="{A554646E-6EED-4F14-B765-BFC7BF213340}" destId="{29673438-98E6-4C03-94CC-B6031CCAED1A}" srcOrd="1" destOrd="0" presId="urn:microsoft.com/office/officeart/2005/8/layout/lProcess2"/>
    <dgm:cxn modelId="{9E54292A-1EEF-4D85-A8B0-13FFB54156EF}" type="presParOf" srcId="{A554646E-6EED-4F14-B765-BFC7BF213340}" destId="{60E941FA-FEAC-4DD5-A4B8-E6133F7B3D99}" srcOrd="2" destOrd="0" presId="urn:microsoft.com/office/officeart/2005/8/layout/lProcess2"/>
    <dgm:cxn modelId="{2298ECFF-F9CB-45BA-9C19-1321B18A40EA}" type="presParOf" srcId="{60E941FA-FEAC-4DD5-A4B8-E6133F7B3D99}" destId="{6245EBCD-B188-49DB-8107-346861BCAF14}" srcOrd="0" destOrd="0" presId="urn:microsoft.com/office/officeart/2005/8/layout/lProcess2"/>
    <dgm:cxn modelId="{1BE56EA3-2D34-42B3-BDF2-C7BF1FAAFEE4}" type="presParOf" srcId="{60E941FA-FEAC-4DD5-A4B8-E6133F7B3D99}" destId="{0E0AFDBE-06F2-4F74-969C-ED5298BA30E4}" srcOrd="1" destOrd="0" presId="urn:microsoft.com/office/officeart/2005/8/layout/lProcess2"/>
    <dgm:cxn modelId="{7DCC2B38-73AA-472C-A3E8-857759AC70A8}" type="presParOf" srcId="{60E941FA-FEAC-4DD5-A4B8-E6133F7B3D99}" destId="{8190457A-1093-4376-A756-58BA379F4B47}" srcOrd="2" destOrd="0" presId="urn:microsoft.com/office/officeart/2005/8/layout/lProcess2"/>
    <dgm:cxn modelId="{D5EF26B2-A4F2-4C1D-96FD-F4DD45595E34}" type="presParOf" srcId="{8190457A-1093-4376-A756-58BA379F4B47}" destId="{6AACEA1C-2857-4D7F-A3F8-E61B47054A4C}" srcOrd="0" destOrd="0" presId="urn:microsoft.com/office/officeart/2005/8/layout/lProcess2"/>
    <dgm:cxn modelId="{D28F4552-DBFF-4471-A302-0AFB831D75D7}" type="presParOf" srcId="{6AACEA1C-2857-4D7F-A3F8-E61B47054A4C}" destId="{8CD2FF24-767E-497E-91F3-2B975288287D}" srcOrd="0" destOrd="0" presId="urn:microsoft.com/office/officeart/2005/8/layout/lProcess2"/>
    <dgm:cxn modelId="{4D17B07D-07C4-4CB6-AE9A-CE2843E73E2C}" type="presParOf" srcId="{6AACEA1C-2857-4D7F-A3F8-E61B47054A4C}" destId="{3D3B32BA-241B-4BAF-81FB-4590ABECD800}" srcOrd="1" destOrd="0" presId="urn:microsoft.com/office/officeart/2005/8/layout/lProcess2"/>
    <dgm:cxn modelId="{05CCE04B-C8A0-4496-BB6D-D37FAE297E0A}" type="presParOf" srcId="{6AACEA1C-2857-4D7F-A3F8-E61B47054A4C}" destId="{82C43AE6-8355-4D21-A8DF-300EB34E01D8}" srcOrd="2" destOrd="0" presId="urn:microsoft.com/office/officeart/2005/8/layout/lProcess2"/>
    <dgm:cxn modelId="{93AF3B1D-A02C-4BDA-BFE6-03BBCD74D4DD}" type="presParOf" srcId="{6AACEA1C-2857-4D7F-A3F8-E61B47054A4C}" destId="{4E05D14B-D2C1-4D02-BD82-2E7168252085}" srcOrd="3" destOrd="0" presId="urn:microsoft.com/office/officeart/2005/8/layout/lProcess2"/>
    <dgm:cxn modelId="{5003F684-CD42-4AC1-8006-C488C1CA310B}" type="presParOf" srcId="{6AACEA1C-2857-4D7F-A3F8-E61B47054A4C}" destId="{B664410D-BBDF-42B2-A5AD-59D49BD619B4}" srcOrd="4" destOrd="0" presId="urn:microsoft.com/office/officeart/2005/8/layout/lProcess2"/>
    <dgm:cxn modelId="{05F2C9B0-8728-4F92-9AFB-DB031A897FD9}" type="presParOf" srcId="{A554646E-6EED-4F14-B765-BFC7BF213340}" destId="{42970E87-F0F0-4758-B0CD-B21B92BA5FE4}" srcOrd="3" destOrd="0" presId="urn:microsoft.com/office/officeart/2005/8/layout/lProcess2"/>
    <dgm:cxn modelId="{845D6C02-B9CC-432D-B5B4-F543AE9F824D}" type="presParOf" srcId="{A554646E-6EED-4F14-B765-BFC7BF213340}" destId="{7E99E09B-D59A-4FA2-A6B5-2F6310671E68}" srcOrd="4" destOrd="0" presId="urn:microsoft.com/office/officeart/2005/8/layout/lProcess2"/>
    <dgm:cxn modelId="{3528AA2C-EB48-4146-A0C0-715C22706E71}" type="presParOf" srcId="{7E99E09B-D59A-4FA2-A6B5-2F6310671E68}" destId="{B09FA2D2-03D7-469F-9B10-B07C82E05AA7}" srcOrd="0" destOrd="0" presId="urn:microsoft.com/office/officeart/2005/8/layout/lProcess2"/>
    <dgm:cxn modelId="{FB8ED547-7CCE-40CC-9159-4CC8F99262A3}" type="presParOf" srcId="{7E99E09B-D59A-4FA2-A6B5-2F6310671E68}" destId="{7568B614-9545-420D-A5CA-2D2356A5AFE2}" srcOrd="1" destOrd="0" presId="urn:microsoft.com/office/officeart/2005/8/layout/lProcess2"/>
    <dgm:cxn modelId="{C6B049E0-6E4E-40BB-8029-5671885964C4}" type="presParOf" srcId="{7E99E09B-D59A-4FA2-A6B5-2F6310671E68}" destId="{1263AC5E-9D9A-4D7F-A416-503432E0271F}" srcOrd="2" destOrd="0" presId="urn:microsoft.com/office/officeart/2005/8/layout/lProcess2"/>
    <dgm:cxn modelId="{16B2C4E3-62BC-4085-A3A0-9AB05C846A98}" type="presParOf" srcId="{1263AC5E-9D9A-4D7F-A416-503432E0271F}" destId="{5AE7F4B5-EA77-4CA4-B713-AC1B8E1A1583}" srcOrd="0" destOrd="0" presId="urn:microsoft.com/office/officeart/2005/8/layout/lProcess2"/>
    <dgm:cxn modelId="{AF8D5DB9-F212-4BC6-A28A-4A0B9DA7D322}" type="presParOf" srcId="{5AE7F4B5-EA77-4CA4-B713-AC1B8E1A1583}" destId="{5C43661B-6498-4E7D-9875-2171F5C1722F}" srcOrd="0" destOrd="0" presId="urn:microsoft.com/office/officeart/2005/8/layout/lProcess2"/>
    <dgm:cxn modelId="{38CC0E56-0435-41D7-A519-CA6954CD409C}" type="presParOf" srcId="{5AE7F4B5-EA77-4CA4-B713-AC1B8E1A1583}" destId="{0F301452-4203-4FFF-95D8-6D585FBA9859}" srcOrd="1" destOrd="0" presId="urn:microsoft.com/office/officeart/2005/8/layout/lProcess2"/>
    <dgm:cxn modelId="{871F6791-17D8-4B41-A744-3D79A35B6ED5}" type="presParOf" srcId="{5AE7F4B5-EA77-4CA4-B713-AC1B8E1A1583}" destId="{14F91B76-27A1-462B-A116-98A2A12EC75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128641-282E-4E18-8146-F6CE9713C438}" type="doc">
      <dgm:prSet loTypeId="urn:microsoft.com/office/officeart/2005/8/layout/hList3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9B182FF-85A9-4730-8ABC-8D3CE9EBD92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Member Survey</a:t>
          </a:r>
          <a:endParaRPr lang="en-US" dirty="0">
            <a:solidFill>
              <a:schemeClr val="tx1"/>
            </a:solidFill>
          </a:endParaRPr>
        </a:p>
      </dgm:t>
    </dgm:pt>
    <dgm:pt modelId="{120985FF-4581-4DBB-B3FE-296FF0A93BD9}" type="parTrans" cxnId="{C7A2B401-B521-49C6-8BFE-092C6692EFBF}">
      <dgm:prSet/>
      <dgm:spPr/>
      <dgm:t>
        <a:bodyPr/>
        <a:lstStyle/>
        <a:p>
          <a:endParaRPr lang="en-US"/>
        </a:p>
      </dgm:t>
    </dgm:pt>
    <dgm:pt modelId="{6DED01DC-A45E-4C9C-A973-D6274EF2C440}" type="sibTrans" cxnId="{C7A2B401-B521-49C6-8BFE-092C6692EFBF}">
      <dgm:prSet/>
      <dgm:spPr/>
      <dgm:t>
        <a:bodyPr/>
        <a:lstStyle/>
        <a:p>
          <a:endParaRPr lang="en-US"/>
        </a:p>
      </dgm:t>
    </dgm:pt>
    <dgm:pt modelId="{3CEFB2A3-2766-433D-A62D-C96BFFB1FB2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Focus Groups</a:t>
          </a:r>
          <a:endParaRPr lang="en-US" dirty="0">
            <a:solidFill>
              <a:schemeClr val="tx1"/>
            </a:solidFill>
          </a:endParaRPr>
        </a:p>
      </dgm:t>
    </dgm:pt>
    <dgm:pt modelId="{D4E89687-30C3-4CF1-A966-98749514D4E7}" type="parTrans" cxnId="{4D2B6098-39B0-4946-9E9E-611DA17A010F}">
      <dgm:prSet/>
      <dgm:spPr/>
      <dgm:t>
        <a:bodyPr/>
        <a:lstStyle/>
        <a:p>
          <a:endParaRPr lang="en-US"/>
        </a:p>
      </dgm:t>
    </dgm:pt>
    <dgm:pt modelId="{345469A9-8357-4378-93E5-DA500B014784}" type="sibTrans" cxnId="{4D2B6098-39B0-4946-9E9E-611DA17A010F}">
      <dgm:prSet/>
      <dgm:spPr/>
      <dgm:t>
        <a:bodyPr/>
        <a:lstStyle/>
        <a:p>
          <a:endParaRPr lang="en-US"/>
        </a:p>
      </dgm:t>
    </dgm:pt>
    <dgm:pt modelId="{7D875368-AFAC-497A-8D3C-C1F2CBB8596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Analysis Projects</a:t>
          </a:r>
          <a:endParaRPr lang="en-US" dirty="0">
            <a:solidFill>
              <a:schemeClr val="tx1"/>
            </a:solidFill>
          </a:endParaRPr>
        </a:p>
      </dgm:t>
    </dgm:pt>
    <dgm:pt modelId="{BC845D67-B91B-47BC-9C81-5C6B7BD4EF29}" type="parTrans" cxnId="{36014652-1D6A-40C5-B00E-C847190D58B3}">
      <dgm:prSet/>
      <dgm:spPr/>
      <dgm:t>
        <a:bodyPr/>
        <a:lstStyle/>
        <a:p>
          <a:endParaRPr lang="en-US"/>
        </a:p>
      </dgm:t>
    </dgm:pt>
    <dgm:pt modelId="{FD01F65B-11C0-49CE-9D94-3C382C713C92}" type="sibTrans" cxnId="{36014652-1D6A-40C5-B00E-C847190D58B3}">
      <dgm:prSet/>
      <dgm:spPr/>
      <dgm:t>
        <a:bodyPr/>
        <a:lstStyle/>
        <a:p>
          <a:endParaRPr lang="en-US"/>
        </a:p>
      </dgm:t>
    </dgm:pt>
    <dgm:pt modelId="{4F27296E-2DC7-4AAE-8CEF-5908311D4B81}">
      <dgm:prSet phldrT="[Text]"/>
      <dgm:spPr/>
      <dgm:t>
        <a:bodyPr/>
        <a:lstStyle/>
        <a:p>
          <a:r>
            <a:rPr lang="en-US" dirty="0" smtClean="0"/>
            <a:t>Instruments</a:t>
          </a:r>
          <a:endParaRPr lang="en-US" dirty="0"/>
        </a:p>
      </dgm:t>
    </dgm:pt>
    <dgm:pt modelId="{69BD9C0C-B6F7-4475-BA95-B8CD100E8BAD}" type="sibTrans" cxnId="{61327CF8-0085-4603-A899-80962888646B}">
      <dgm:prSet/>
      <dgm:spPr/>
      <dgm:t>
        <a:bodyPr/>
        <a:lstStyle/>
        <a:p>
          <a:endParaRPr lang="en-US"/>
        </a:p>
      </dgm:t>
    </dgm:pt>
    <dgm:pt modelId="{B472D530-130D-48F9-BAE8-78DD3AC5519A}" type="parTrans" cxnId="{61327CF8-0085-4603-A899-80962888646B}">
      <dgm:prSet/>
      <dgm:spPr/>
      <dgm:t>
        <a:bodyPr/>
        <a:lstStyle/>
        <a:p>
          <a:endParaRPr lang="en-US"/>
        </a:p>
      </dgm:t>
    </dgm:pt>
    <dgm:pt modelId="{C0ED0347-C916-4396-B0EA-D7803D540435}" type="pres">
      <dgm:prSet presAssocID="{09128641-282E-4E18-8146-F6CE9713C438}" presName="composite" presStyleCnt="0">
        <dgm:presLayoutVars>
          <dgm:chMax val="1"/>
          <dgm:dir/>
          <dgm:resizeHandles val="exact"/>
        </dgm:presLayoutVars>
      </dgm:prSet>
      <dgm:spPr/>
    </dgm:pt>
    <dgm:pt modelId="{13681533-3053-4280-BCC4-5B47B6792A41}" type="pres">
      <dgm:prSet presAssocID="{4F27296E-2DC7-4AAE-8CEF-5908311D4B81}" presName="roof" presStyleLbl="dkBgShp" presStyleIdx="0" presStyleCnt="2"/>
      <dgm:spPr/>
      <dgm:t>
        <a:bodyPr/>
        <a:lstStyle/>
        <a:p>
          <a:endParaRPr lang="en-US"/>
        </a:p>
      </dgm:t>
    </dgm:pt>
    <dgm:pt modelId="{5716E3DD-1F4D-4371-BFFC-ECDC65ACBA97}" type="pres">
      <dgm:prSet presAssocID="{4F27296E-2DC7-4AAE-8CEF-5908311D4B81}" presName="pillars" presStyleCnt="0"/>
      <dgm:spPr/>
    </dgm:pt>
    <dgm:pt modelId="{C403AE94-CF1F-4C9F-B5E7-B9A9CD660363}" type="pres">
      <dgm:prSet presAssocID="{4F27296E-2DC7-4AAE-8CEF-5908311D4B81}" presName="pillar1" presStyleLbl="node1" presStyleIdx="0" presStyleCnt="3">
        <dgm:presLayoutVars>
          <dgm:bulletEnabled val="1"/>
        </dgm:presLayoutVars>
      </dgm:prSet>
      <dgm:spPr/>
    </dgm:pt>
    <dgm:pt modelId="{3E3ADEE4-01BF-49C3-9BBB-594B70F3BFD8}" type="pres">
      <dgm:prSet presAssocID="{3CEFB2A3-2766-433D-A62D-C96BFFB1FB2D}" presName="pillarX" presStyleLbl="node1" presStyleIdx="1" presStyleCnt="3">
        <dgm:presLayoutVars>
          <dgm:bulletEnabled val="1"/>
        </dgm:presLayoutVars>
      </dgm:prSet>
      <dgm:spPr/>
    </dgm:pt>
    <dgm:pt modelId="{068D2E92-4E0A-499A-95BA-0721CD288ACE}" type="pres">
      <dgm:prSet presAssocID="{7D875368-AFAC-497A-8D3C-C1F2CBB85969}" presName="pillarX" presStyleLbl="node1" presStyleIdx="2" presStyleCnt="3">
        <dgm:presLayoutVars>
          <dgm:bulletEnabled val="1"/>
        </dgm:presLayoutVars>
      </dgm:prSet>
      <dgm:spPr/>
    </dgm:pt>
    <dgm:pt modelId="{846A49C7-82DF-4981-8067-407912AA8B99}" type="pres">
      <dgm:prSet presAssocID="{4F27296E-2DC7-4AAE-8CEF-5908311D4B81}" presName="base" presStyleLbl="dkBgShp" presStyleIdx="1" presStyleCnt="2" custLinFactNeighborX="-5800"/>
      <dgm:spPr/>
    </dgm:pt>
  </dgm:ptLst>
  <dgm:cxnLst>
    <dgm:cxn modelId="{61327CF8-0085-4603-A899-80962888646B}" srcId="{09128641-282E-4E18-8146-F6CE9713C438}" destId="{4F27296E-2DC7-4AAE-8CEF-5908311D4B81}" srcOrd="0" destOrd="0" parTransId="{B472D530-130D-48F9-BAE8-78DD3AC5519A}" sibTransId="{69BD9C0C-B6F7-4475-BA95-B8CD100E8BAD}"/>
    <dgm:cxn modelId="{AC78FFD1-413B-4B9D-9910-BBD64CBE11D2}" type="presOf" srcId="{4F27296E-2DC7-4AAE-8CEF-5908311D4B81}" destId="{13681533-3053-4280-BCC4-5B47B6792A41}" srcOrd="0" destOrd="0" presId="urn:microsoft.com/office/officeart/2005/8/layout/hList3"/>
    <dgm:cxn modelId="{7C2750CB-CC88-4462-ADBB-30B0255FE603}" type="presOf" srcId="{B9B182FF-85A9-4730-8ABC-8D3CE9EBD924}" destId="{C403AE94-CF1F-4C9F-B5E7-B9A9CD660363}" srcOrd="0" destOrd="0" presId="urn:microsoft.com/office/officeart/2005/8/layout/hList3"/>
    <dgm:cxn modelId="{A7F8510F-9C5C-4B1D-BAE0-7A9D171BA54D}" type="presOf" srcId="{09128641-282E-4E18-8146-F6CE9713C438}" destId="{C0ED0347-C916-4396-B0EA-D7803D540435}" srcOrd="0" destOrd="0" presId="urn:microsoft.com/office/officeart/2005/8/layout/hList3"/>
    <dgm:cxn modelId="{D2C7DFC2-1C03-4735-8817-FF7F6B3E8FFF}" type="presOf" srcId="{7D875368-AFAC-497A-8D3C-C1F2CBB85969}" destId="{068D2E92-4E0A-499A-95BA-0721CD288ACE}" srcOrd="0" destOrd="0" presId="urn:microsoft.com/office/officeart/2005/8/layout/hList3"/>
    <dgm:cxn modelId="{36014652-1D6A-40C5-B00E-C847190D58B3}" srcId="{4F27296E-2DC7-4AAE-8CEF-5908311D4B81}" destId="{7D875368-AFAC-497A-8D3C-C1F2CBB85969}" srcOrd="2" destOrd="0" parTransId="{BC845D67-B91B-47BC-9C81-5C6B7BD4EF29}" sibTransId="{FD01F65B-11C0-49CE-9D94-3C382C713C92}"/>
    <dgm:cxn modelId="{4D2B6098-39B0-4946-9E9E-611DA17A010F}" srcId="{4F27296E-2DC7-4AAE-8CEF-5908311D4B81}" destId="{3CEFB2A3-2766-433D-A62D-C96BFFB1FB2D}" srcOrd="1" destOrd="0" parTransId="{D4E89687-30C3-4CF1-A966-98749514D4E7}" sibTransId="{345469A9-8357-4378-93E5-DA500B014784}"/>
    <dgm:cxn modelId="{C7A2B401-B521-49C6-8BFE-092C6692EFBF}" srcId="{4F27296E-2DC7-4AAE-8CEF-5908311D4B81}" destId="{B9B182FF-85A9-4730-8ABC-8D3CE9EBD924}" srcOrd="0" destOrd="0" parTransId="{120985FF-4581-4DBB-B3FE-296FF0A93BD9}" sibTransId="{6DED01DC-A45E-4C9C-A973-D6274EF2C440}"/>
    <dgm:cxn modelId="{05441921-58DA-4195-AC5D-F10897BD3BC3}" type="presOf" srcId="{3CEFB2A3-2766-433D-A62D-C96BFFB1FB2D}" destId="{3E3ADEE4-01BF-49C3-9BBB-594B70F3BFD8}" srcOrd="0" destOrd="0" presId="urn:microsoft.com/office/officeart/2005/8/layout/hList3"/>
    <dgm:cxn modelId="{E8F43417-0511-4CA7-80DB-A9CF50F233C6}" type="presParOf" srcId="{C0ED0347-C916-4396-B0EA-D7803D540435}" destId="{13681533-3053-4280-BCC4-5B47B6792A41}" srcOrd="0" destOrd="0" presId="urn:microsoft.com/office/officeart/2005/8/layout/hList3"/>
    <dgm:cxn modelId="{94711388-2CBF-4948-9B83-1A81B2254AFF}" type="presParOf" srcId="{C0ED0347-C916-4396-B0EA-D7803D540435}" destId="{5716E3DD-1F4D-4371-BFFC-ECDC65ACBA97}" srcOrd="1" destOrd="0" presId="urn:microsoft.com/office/officeart/2005/8/layout/hList3"/>
    <dgm:cxn modelId="{F658117A-00AC-42CE-8E26-808BFF7F9070}" type="presParOf" srcId="{5716E3DD-1F4D-4371-BFFC-ECDC65ACBA97}" destId="{C403AE94-CF1F-4C9F-B5E7-B9A9CD660363}" srcOrd="0" destOrd="0" presId="urn:microsoft.com/office/officeart/2005/8/layout/hList3"/>
    <dgm:cxn modelId="{B6D6620F-B7BC-49D2-9A65-B028C20473F0}" type="presParOf" srcId="{5716E3DD-1F4D-4371-BFFC-ECDC65ACBA97}" destId="{3E3ADEE4-01BF-49C3-9BBB-594B70F3BFD8}" srcOrd="1" destOrd="0" presId="urn:microsoft.com/office/officeart/2005/8/layout/hList3"/>
    <dgm:cxn modelId="{54822AB6-5EA6-4585-A826-87C9E9057C6B}" type="presParOf" srcId="{5716E3DD-1F4D-4371-BFFC-ECDC65ACBA97}" destId="{068D2E92-4E0A-499A-95BA-0721CD288ACE}" srcOrd="2" destOrd="0" presId="urn:microsoft.com/office/officeart/2005/8/layout/hList3"/>
    <dgm:cxn modelId="{C9E8613A-84F1-4327-B2BE-B22BEBCDB89B}" type="presParOf" srcId="{C0ED0347-C916-4396-B0EA-D7803D540435}" destId="{846A49C7-82DF-4981-8067-407912AA8B9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1E0A01-C71E-4F90-B4C5-86909D58B659}" type="doc">
      <dgm:prSet loTypeId="urn:microsoft.com/office/officeart/2008/layout/HexagonCluster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81419A3-8332-4052-A9F5-52535B2364A4}">
      <dgm:prSet phldrT="[Text]"/>
      <dgm:spPr/>
      <dgm:t>
        <a:bodyPr/>
        <a:lstStyle/>
        <a:p>
          <a:r>
            <a:rPr lang="en-US" dirty="0" smtClean="0"/>
            <a:t>A detailed, but flexible plan</a:t>
          </a:r>
          <a:endParaRPr lang="en-US" dirty="0"/>
        </a:p>
      </dgm:t>
    </dgm:pt>
    <dgm:pt modelId="{0CE2D4FF-9072-49A8-A25B-4098041EC0DC}" type="parTrans" cxnId="{48C1CAD2-A777-45CF-A886-D32E445E56BA}">
      <dgm:prSet/>
      <dgm:spPr/>
      <dgm:t>
        <a:bodyPr/>
        <a:lstStyle/>
        <a:p>
          <a:endParaRPr lang="en-US"/>
        </a:p>
      </dgm:t>
    </dgm:pt>
    <dgm:pt modelId="{A25CD053-B56B-4C4B-BBB0-CA7146971F1A}" type="sibTrans" cxnId="{48C1CAD2-A777-45CF-A886-D32E445E56BA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1F0E20A-90C2-44EC-9BE1-7000A0C7E9B0}">
      <dgm:prSet phldrT="[Text]" custT="1"/>
      <dgm:spPr/>
      <dgm:t>
        <a:bodyPr/>
        <a:lstStyle/>
        <a:p>
          <a:r>
            <a:rPr lang="en-US" sz="2800" dirty="0" smtClean="0"/>
            <a:t>A village!</a:t>
          </a:r>
          <a:endParaRPr lang="en-US" sz="2800" dirty="0"/>
        </a:p>
      </dgm:t>
    </dgm:pt>
    <dgm:pt modelId="{4590F355-DFB2-434C-9DFC-3D176477BD5C}" type="parTrans" cxnId="{975C4829-3569-42F2-AE05-2502891EB213}">
      <dgm:prSet/>
      <dgm:spPr/>
      <dgm:t>
        <a:bodyPr/>
        <a:lstStyle/>
        <a:p>
          <a:endParaRPr lang="en-US"/>
        </a:p>
      </dgm:t>
    </dgm:pt>
    <dgm:pt modelId="{621B5D33-CAF2-44E3-B6F0-553298CB6893}" type="sibTrans" cxnId="{975C4829-3569-42F2-AE05-2502891EB213}">
      <dgm:prSet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0EFF05B-B6F1-4D9A-BA9E-D227BFC243E5}">
      <dgm:prSet/>
      <dgm:spPr/>
      <dgm:t>
        <a:bodyPr/>
        <a:lstStyle/>
        <a:p>
          <a:r>
            <a:rPr lang="en-US" dirty="0" smtClean="0"/>
            <a:t>Iteration</a:t>
          </a:r>
          <a:endParaRPr lang="en-US" dirty="0"/>
        </a:p>
      </dgm:t>
    </dgm:pt>
    <dgm:pt modelId="{20286B2C-6281-4EB6-8877-D45AA2A3A687}" type="parTrans" cxnId="{ED432F1F-90B5-4533-A0BA-49355D6480DB}">
      <dgm:prSet/>
      <dgm:spPr/>
      <dgm:t>
        <a:bodyPr/>
        <a:lstStyle/>
        <a:p>
          <a:endParaRPr lang="en-US"/>
        </a:p>
      </dgm:t>
    </dgm:pt>
    <dgm:pt modelId="{C9A53222-D110-4D77-884D-18AE5273332F}" type="sibTrans" cxnId="{ED432F1F-90B5-4533-A0BA-49355D6480DB}">
      <dgm:prSet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DE4DFF7-9D3D-4F2C-8D64-B6CAB53A4104}">
      <dgm:prSet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79F8F7B4-ADBE-4F9C-A0C1-2A8225AD86D1}" type="parTrans" cxnId="{154D8437-A372-4B02-8755-4472DDF95645}">
      <dgm:prSet/>
      <dgm:spPr/>
      <dgm:t>
        <a:bodyPr/>
        <a:lstStyle/>
        <a:p>
          <a:endParaRPr lang="en-US"/>
        </a:p>
      </dgm:t>
    </dgm:pt>
    <dgm:pt modelId="{C782F3BF-453D-4616-AC07-3CEA4BDC2339}" type="sibTrans" cxnId="{154D8437-A372-4B02-8755-4472DDF95645}">
      <dgm:prSet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EF38275-6E61-4F68-B3DD-13E624B88A32}" type="pres">
      <dgm:prSet presAssocID="{101E0A01-C71E-4F90-B4C5-86909D58B659}" presName="Name0" presStyleCnt="0">
        <dgm:presLayoutVars>
          <dgm:chMax val="21"/>
          <dgm:chPref val="21"/>
        </dgm:presLayoutVars>
      </dgm:prSet>
      <dgm:spPr/>
    </dgm:pt>
    <dgm:pt modelId="{B1F8BE03-1A08-4D03-A92D-D2BDE481FB84}" type="pres">
      <dgm:prSet presAssocID="{081419A3-8332-4052-A9F5-52535B2364A4}" presName="text1" presStyleCnt="0"/>
      <dgm:spPr/>
    </dgm:pt>
    <dgm:pt modelId="{D290CEC8-A8E6-4C01-A81A-ECEF1E036EBF}" type="pres">
      <dgm:prSet presAssocID="{081419A3-8332-4052-A9F5-52535B2364A4}" presName="textRepeatNode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E8F9E03C-4D60-4C5E-8868-ABA357D82CC1}" type="pres">
      <dgm:prSet presAssocID="{081419A3-8332-4052-A9F5-52535B2364A4}" presName="textaccent1" presStyleCnt="0"/>
      <dgm:spPr/>
    </dgm:pt>
    <dgm:pt modelId="{04CEBF07-DC41-4DB1-8917-37636174918D}" type="pres">
      <dgm:prSet presAssocID="{081419A3-8332-4052-A9F5-52535B2364A4}" presName="accentRepeatNode" presStyleLbl="solidAlignAcc1" presStyleIdx="0" presStyleCnt="8"/>
      <dgm:spPr/>
    </dgm:pt>
    <dgm:pt modelId="{7C8A7695-02B3-4697-9530-D08D7897A3B5}" type="pres">
      <dgm:prSet presAssocID="{A25CD053-B56B-4C4B-BBB0-CA7146971F1A}" presName="image1" presStyleCnt="0"/>
      <dgm:spPr/>
    </dgm:pt>
    <dgm:pt modelId="{DE364364-033B-458B-8CF5-B8F4908CBC30}" type="pres">
      <dgm:prSet presAssocID="{A25CD053-B56B-4C4B-BBB0-CA7146971F1A}" presName="imageRepeatNode" presStyleLbl="alignAcc1" presStyleIdx="0" presStyleCnt="4"/>
      <dgm:spPr/>
    </dgm:pt>
    <dgm:pt modelId="{79CD40C0-3378-4816-9126-904570654463}" type="pres">
      <dgm:prSet presAssocID="{A25CD053-B56B-4C4B-BBB0-CA7146971F1A}" presName="imageaccent1" presStyleCnt="0"/>
      <dgm:spPr/>
    </dgm:pt>
    <dgm:pt modelId="{19E16D94-7692-47B9-B705-CCBBC0A01500}" type="pres">
      <dgm:prSet presAssocID="{A25CD053-B56B-4C4B-BBB0-CA7146971F1A}" presName="accentRepeatNode" presStyleLbl="solidAlignAcc1" presStyleIdx="1" presStyleCnt="8"/>
      <dgm:spPr/>
    </dgm:pt>
    <dgm:pt modelId="{0690597A-CEDC-4BD6-A702-751D8464CC8E}" type="pres">
      <dgm:prSet presAssocID="{D1F0E20A-90C2-44EC-9BE1-7000A0C7E9B0}" presName="text2" presStyleCnt="0"/>
      <dgm:spPr/>
    </dgm:pt>
    <dgm:pt modelId="{8296842D-411B-4610-BC58-B0ECB71E9798}" type="pres">
      <dgm:prSet presAssocID="{D1F0E20A-90C2-44EC-9BE1-7000A0C7E9B0}" presName="textRepeatNode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BDE83C30-087D-46E7-B069-206F5BF06D1B}" type="pres">
      <dgm:prSet presAssocID="{D1F0E20A-90C2-44EC-9BE1-7000A0C7E9B0}" presName="textaccent2" presStyleCnt="0"/>
      <dgm:spPr/>
    </dgm:pt>
    <dgm:pt modelId="{1E1E69D0-5803-491B-8930-9E1A6B8EA23F}" type="pres">
      <dgm:prSet presAssocID="{D1F0E20A-90C2-44EC-9BE1-7000A0C7E9B0}" presName="accentRepeatNode" presStyleLbl="solidAlignAcc1" presStyleIdx="2" presStyleCnt="8"/>
      <dgm:spPr/>
    </dgm:pt>
    <dgm:pt modelId="{A3F74DF7-10E6-4408-B1D4-DBD3218202CB}" type="pres">
      <dgm:prSet presAssocID="{621B5D33-CAF2-44E3-B6F0-553298CB6893}" presName="image2" presStyleCnt="0"/>
      <dgm:spPr/>
    </dgm:pt>
    <dgm:pt modelId="{0B0C6259-A899-49E6-BE1E-101684EAD4FF}" type="pres">
      <dgm:prSet presAssocID="{621B5D33-CAF2-44E3-B6F0-553298CB6893}" presName="imageRepeatNode" presStyleLbl="alignAcc1" presStyleIdx="1" presStyleCnt="4"/>
      <dgm:spPr/>
    </dgm:pt>
    <dgm:pt modelId="{508A9E58-8E3D-461C-9339-BAE64EED9D4B}" type="pres">
      <dgm:prSet presAssocID="{621B5D33-CAF2-44E3-B6F0-553298CB6893}" presName="imageaccent2" presStyleCnt="0"/>
      <dgm:spPr/>
    </dgm:pt>
    <dgm:pt modelId="{15F370A8-C804-4A1F-A837-9F9ECDCC7B95}" type="pres">
      <dgm:prSet presAssocID="{621B5D33-CAF2-44E3-B6F0-553298CB6893}" presName="accentRepeatNode" presStyleLbl="solidAlignAcc1" presStyleIdx="3" presStyleCnt="8"/>
      <dgm:spPr/>
    </dgm:pt>
    <dgm:pt modelId="{9C6CF8D9-4B08-4233-B5F2-1874D964267F}" type="pres">
      <dgm:prSet presAssocID="{FDE4DFF7-9D3D-4F2C-8D64-B6CAB53A4104}" presName="text3" presStyleCnt="0"/>
      <dgm:spPr/>
    </dgm:pt>
    <dgm:pt modelId="{19270DE5-D02A-4465-8A66-19A7A805DBB9}" type="pres">
      <dgm:prSet presAssocID="{FDE4DFF7-9D3D-4F2C-8D64-B6CAB53A4104}" presName="textRepeatNode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7ADD5264-530F-4D60-80F6-BC604121BBE4}" type="pres">
      <dgm:prSet presAssocID="{FDE4DFF7-9D3D-4F2C-8D64-B6CAB53A4104}" presName="textaccent3" presStyleCnt="0"/>
      <dgm:spPr/>
    </dgm:pt>
    <dgm:pt modelId="{0F7D4924-ABA6-4471-902B-6A9F76130763}" type="pres">
      <dgm:prSet presAssocID="{FDE4DFF7-9D3D-4F2C-8D64-B6CAB53A4104}" presName="accentRepeatNode" presStyleLbl="solidAlignAcc1" presStyleIdx="4" presStyleCnt="8"/>
      <dgm:spPr/>
    </dgm:pt>
    <dgm:pt modelId="{BAF05F20-EA9F-4A50-A718-D79E05AA5573}" type="pres">
      <dgm:prSet presAssocID="{C782F3BF-453D-4616-AC07-3CEA4BDC2339}" presName="image3" presStyleCnt="0"/>
      <dgm:spPr/>
    </dgm:pt>
    <dgm:pt modelId="{081BD1F6-A2E0-4ED5-99EC-2D6922BE7FB1}" type="pres">
      <dgm:prSet presAssocID="{C782F3BF-453D-4616-AC07-3CEA4BDC2339}" presName="imageRepeatNode" presStyleLbl="alignAcc1" presStyleIdx="2" presStyleCnt="4"/>
      <dgm:spPr/>
    </dgm:pt>
    <dgm:pt modelId="{72B01BF5-E879-42CA-8F70-5D38EA3B66F5}" type="pres">
      <dgm:prSet presAssocID="{C782F3BF-453D-4616-AC07-3CEA4BDC2339}" presName="imageaccent3" presStyleCnt="0"/>
      <dgm:spPr/>
    </dgm:pt>
    <dgm:pt modelId="{1C1D9D6E-0441-4816-8358-26E035133ED4}" type="pres">
      <dgm:prSet presAssocID="{C782F3BF-453D-4616-AC07-3CEA4BDC2339}" presName="accentRepeatNode" presStyleLbl="solidAlignAcc1" presStyleIdx="5" presStyleCnt="8"/>
      <dgm:spPr/>
    </dgm:pt>
    <dgm:pt modelId="{3E3E53B8-8AB4-4AF9-93CE-886D5A558A0F}" type="pres">
      <dgm:prSet presAssocID="{90EFF05B-B6F1-4D9A-BA9E-D227BFC243E5}" presName="text4" presStyleCnt="0"/>
      <dgm:spPr/>
    </dgm:pt>
    <dgm:pt modelId="{8736BE39-E6A2-4F14-BC34-9975F5F49250}" type="pres">
      <dgm:prSet presAssocID="{90EFF05B-B6F1-4D9A-BA9E-D227BFC243E5}" presName="textRepeatNode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3EF3B368-ED6F-45C8-89E9-D8265A3E9B30}" type="pres">
      <dgm:prSet presAssocID="{90EFF05B-B6F1-4D9A-BA9E-D227BFC243E5}" presName="textaccent4" presStyleCnt="0"/>
      <dgm:spPr/>
    </dgm:pt>
    <dgm:pt modelId="{E4B95FE6-6C80-4B86-BE0E-0E2AB412C6ED}" type="pres">
      <dgm:prSet presAssocID="{90EFF05B-B6F1-4D9A-BA9E-D227BFC243E5}" presName="accentRepeatNode" presStyleLbl="solidAlignAcc1" presStyleIdx="6" presStyleCnt="8"/>
      <dgm:spPr/>
    </dgm:pt>
    <dgm:pt modelId="{6FB19560-51A3-42FE-BC62-16E486B3FED8}" type="pres">
      <dgm:prSet presAssocID="{C9A53222-D110-4D77-884D-18AE5273332F}" presName="image4" presStyleCnt="0"/>
      <dgm:spPr/>
    </dgm:pt>
    <dgm:pt modelId="{6F002EDF-1392-41BB-9E6A-FAABF40185FF}" type="pres">
      <dgm:prSet presAssocID="{C9A53222-D110-4D77-884D-18AE5273332F}" presName="imageRepeatNode" presStyleLbl="alignAcc1" presStyleIdx="3" presStyleCnt="4"/>
      <dgm:spPr/>
    </dgm:pt>
    <dgm:pt modelId="{57BCC7CD-BBB1-410A-9857-7ECD84665939}" type="pres">
      <dgm:prSet presAssocID="{C9A53222-D110-4D77-884D-18AE5273332F}" presName="imageaccent4" presStyleCnt="0"/>
      <dgm:spPr/>
    </dgm:pt>
    <dgm:pt modelId="{93326456-76FA-435B-8798-6F94AF489281}" type="pres">
      <dgm:prSet presAssocID="{C9A53222-D110-4D77-884D-18AE5273332F}" presName="accentRepeatNode" presStyleLbl="solidAlignAcc1" presStyleIdx="7" presStyleCnt="8"/>
      <dgm:spPr/>
    </dgm:pt>
  </dgm:ptLst>
  <dgm:cxnLst>
    <dgm:cxn modelId="{48C1CAD2-A777-45CF-A886-D32E445E56BA}" srcId="{101E0A01-C71E-4F90-B4C5-86909D58B659}" destId="{081419A3-8332-4052-A9F5-52535B2364A4}" srcOrd="0" destOrd="0" parTransId="{0CE2D4FF-9072-49A8-A25B-4098041EC0DC}" sibTransId="{A25CD053-B56B-4C4B-BBB0-CA7146971F1A}"/>
    <dgm:cxn modelId="{0A451675-BB70-40D9-AFAE-115B0BC2D56C}" type="presOf" srcId="{101E0A01-C71E-4F90-B4C5-86909D58B659}" destId="{8EF38275-6E61-4F68-B3DD-13E624B88A32}" srcOrd="0" destOrd="0" presId="urn:microsoft.com/office/officeart/2008/layout/HexagonCluster"/>
    <dgm:cxn modelId="{DBB70C4F-D7B6-4894-B8B3-E492061CFEA6}" type="presOf" srcId="{D1F0E20A-90C2-44EC-9BE1-7000A0C7E9B0}" destId="{8296842D-411B-4610-BC58-B0ECB71E9798}" srcOrd="0" destOrd="0" presId="urn:microsoft.com/office/officeart/2008/layout/HexagonCluster"/>
    <dgm:cxn modelId="{154D8437-A372-4B02-8755-4472DDF95645}" srcId="{101E0A01-C71E-4F90-B4C5-86909D58B659}" destId="{FDE4DFF7-9D3D-4F2C-8D64-B6CAB53A4104}" srcOrd="2" destOrd="0" parTransId="{79F8F7B4-ADBE-4F9C-A0C1-2A8225AD86D1}" sibTransId="{C782F3BF-453D-4616-AC07-3CEA4BDC2339}"/>
    <dgm:cxn modelId="{975C4829-3569-42F2-AE05-2502891EB213}" srcId="{101E0A01-C71E-4F90-B4C5-86909D58B659}" destId="{D1F0E20A-90C2-44EC-9BE1-7000A0C7E9B0}" srcOrd="1" destOrd="0" parTransId="{4590F355-DFB2-434C-9DFC-3D176477BD5C}" sibTransId="{621B5D33-CAF2-44E3-B6F0-553298CB6893}"/>
    <dgm:cxn modelId="{76BB195F-BEB3-4AF7-9BEE-3C00A4C50111}" type="presOf" srcId="{FDE4DFF7-9D3D-4F2C-8D64-B6CAB53A4104}" destId="{19270DE5-D02A-4465-8A66-19A7A805DBB9}" srcOrd="0" destOrd="0" presId="urn:microsoft.com/office/officeart/2008/layout/HexagonCluster"/>
    <dgm:cxn modelId="{ED432F1F-90B5-4533-A0BA-49355D6480DB}" srcId="{101E0A01-C71E-4F90-B4C5-86909D58B659}" destId="{90EFF05B-B6F1-4D9A-BA9E-D227BFC243E5}" srcOrd="3" destOrd="0" parTransId="{20286B2C-6281-4EB6-8877-D45AA2A3A687}" sibTransId="{C9A53222-D110-4D77-884D-18AE5273332F}"/>
    <dgm:cxn modelId="{F99DC3B9-94C5-4E16-9ED7-4B1FCFF60E74}" type="presOf" srcId="{621B5D33-CAF2-44E3-B6F0-553298CB6893}" destId="{0B0C6259-A899-49E6-BE1E-101684EAD4FF}" srcOrd="0" destOrd="0" presId="urn:microsoft.com/office/officeart/2008/layout/HexagonCluster"/>
    <dgm:cxn modelId="{F393FB24-60D9-46B7-9E86-6210F6E69D72}" type="presOf" srcId="{C782F3BF-453D-4616-AC07-3CEA4BDC2339}" destId="{081BD1F6-A2E0-4ED5-99EC-2D6922BE7FB1}" srcOrd="0" destOrd="0" presId="urn:microsoft.com/office/officeart/2008/layout/HexagonCluster"/>
    <dgm:cxn modelId="{87BA8BBE-4F93-49F9-9E85-30DB9D160D6D}" type="presOf" srcId="{A25CD053-B56B-4C4B-BBB0-CA7146971F1A}" destId="{DE364364-033B-458B-8CF5-B8F4908CBC30}" srcOrd="0" destOrd="0" presId="urn:microsoft.com/office/officeart/2008/layout/HexagonCluster"/>
    <dgm:cxn modelId="{97105163-BC9E-431B-9394-A0DD29A48CB9}" type="presOf" srcId="{081419A3-8332-4052-A9F5-52535B2364A4}" destId="{D290CEC8-A8E6-4C01-A81A-ECEF1E036EBF}" srcOrd="0" destOrd="0" presId="urn:microsoft.com/office/officeart/2008/layout/HexagonCluster"/>
    <dgm:cxn modelId="{393277AA-86A1-48A0-8D0E-925B2ED171F5}" type="presOf" srcId="{90EFF05B-B6F1-4D9A-BA9E-D227BFC243E5}" destId="{8736BE39-E6A2-4F14-BC34-9975F5F49250}" srcOrd="0" destOrd="0" presId="urn:microsoft.com/office/officeart/2008/layout/HexagonCluster"/>
    <dgm:cxn modelId="{156B17B4-9481-439B-B2DF-1EB3B90873AB}" type="presOf" srcId="{C9A53222-D110-4D77-884D-18AE5273332F}" destId="{6F002EDF-1392-41BB-9E6A-FAABF40185FF}" srcOrd="0" destOrd="0" presId="urn:microsoft.com/office/officeart/2008/layout/HexagonCluster"/>
    <dgm:cxn modelId="{5EB55B61-B5AD-4289-A72C-7BD1BC2C556C}" type="presParOf" srcId="{8EF38275-6E61-4F68-B3DD-13E624B88A32}" destId="{B1F8BE03-1A08-4D03-A92D-D2BDE481FB84}" srcOrd="0" destOrd="0" presId="urn:microsoft.com/office/officeart/2008/layout/HexagonCluster"/>
    <dgm:cxn modelId="{61D78154-D951-4150-955B-7206137DCE83}" type="presParOf" srcId="{B1F8BE03-1A08-4D03-A92D-D2BDE481FB84}" destId="{D290CEC8-A8E6-4C01-A81A-ECEF1E036EBF}" srcOrd="0" destOrd="0" presId="urn:microsoft.com/office/officeart/2008/layout/HexagonCluster"/>
    <dgm:cxn modelId="{E6E335C1-CAD3-45E8-BF95-10FD37F6EF5E}" type="presParOf" srcId="{8EF38275-6E61-4F68-B3DD-13E624B88A32}" destId="{E8F9E03C-4D60-4C5E-8868-ABA357D82CC1}" srcOrd="1" destOrd="0" presId="urn:microsoft.com/office/officeart/2008/layout/HexagonCluster"/>
    <dgm:cxn modelId="{0B11A893-5735-4665-AE23-B06357883D88}" type="presParOf" srcId="{E8F9E03C-4D60-4C5E-8868-ABA357D82CC1}" destId="{04CEBF07-DC41-4DB1-8917-37636174918D}" srcOrd="0" destOrd="0" presId="urn:microsoft.com/office/officeart/2008/layout/HexagonCluster"/>
    <dgm:cxn modelId="{4A0D0E52-4D4D-44B1-ABDD-2D46F5D3E011}" type="presParOf" srcId="{8EF38275-6E61-4F68-B3DD-13E624B88A32}" destId="{7C8A7695-02B3-4697-9530-D08D7897A3B5}" srcOrd="2" destOrd="0" presId="urn:microsoft.com/office/officeart/2008/layout/HexagonCluster"/>
    <dgm:cxn modelId="{EEEA6CBD-A390-486B-9670-6B963BDE8CC4}" type="presParOf" srcId="{7C8A7695-02B3-4697-9530-D08D7897A3B5}" destId="{DE364364-033B-458B-8CF5-B8F4908CBC30}" srcOrd="0" destOrd="0" presId="urn:microsoft.com/office/officeart/2008/layout/HexagonCluster"/>
    <dgm:cxn modelId="{8B92BF1F-7E44-4CA0-8B36-A1DFB37D9D12}" type="presParOf" srcId="{8EF38275-6E61-4F68-B3DD-13E624B88A32}" destId="{79CD40C0-3378-4816-9126-904570654463}" srcOrd="3" destOrd="0" presId="urn:microsoft.com/office/officeart/2008/layout/HexagonCluster"/>
    <dgm:cxn modelId="{81EEFBA8-A6E9-4F5B-A7EE-31E763818F71}" type="presParOf" srcId="{79CD40C0-3378-4816-9126-904570654463}" destId="{19E16D94-7692-47B9-B705-CCBBC0A01500}" srcOrd="0" destOrd="0" presId="urn:microsoft.com/office/officeart/2008/layout/HexagonCluster"/>
    <dgm:cxn modelId="{81FA1BC5-8FA8-4684-89B5-2F61A84B9A4B}" type="presParOf" srcId="{8EF38275-6E61-4F68-B3DD-13E624B88A32}" destId="{0690597A-CEDC-4BD6-A702-751D8464CC8E}" srcOrd="4" destOrd="0" presId="urn:microsoft.com/office/officeart/2008/layout/HexagonCluster"/>
    <dgm:cxn modelId="{68FEFCAE-BF54-4B6C-88B9-2B89D3A69456}" type="presParOf" srcId="{0690597A-CEDC-4BD6-A702-751D8464CC8E}" destId="{8296842D-411B-4610-BC58-B0ECB71E9798}" srcOrd="0" destOrd="0" presId="urn:microsoft.com/office/officeart/2008/layout/HexagonCluster"/>
    <dgm:cxn modelId="{A41C5F81-1590-4039-B1BB-19634C86DF9B}" type="presParOf" srcId="{8EF38275-6E61-4F68-B3DD-13E624B88A32}" destId="{BDE83C30-087D-46E7-B069-206F5BF06D1B}" srcOrd="5" destOrd="0" presId="urn:microsoft.com/office/officeart/2008/layout/HexagonCluster"/>
    <dgm:cxn modelId="{EB5ECDA1-0104-4EB6-A7C6-CE918D83C391}" type="presParOf" srcId="{BDE83C30-087D-46E7-B069-206F5BF06D1B}" destId="{1E1E69D0-5803-491B-8930-9E1A6B8EA23F}" srcOrd="0" destOrd="0" presId="urn:microsoft.com/office/officeart/2008/layout/HexagonCluster"/>
    <dgm:cxn modelId="{BAE4471D-B492-4184-BBA4-6C5F0A4D3564}" type="presParOf" srcId="{8EF38275-6E61-4F68-B3DD-13E624B88A32}" destId="{A3F74DF7-10E6-4408-B1D4-DBD3218202CB}" srcOrd="6" destOrd="0" presId="urn:microsoft.com/office/officeart/2008/layout/HexagonCluster"/>
    <dgm:cxn modelId="{07894331-4E4D-475D-B8FD-DE36FF967AED}" type="presParOf" srcId="{A3F74DF7-10E6-4408-B1D4-DBD3218202CB}" destId="{0B0C6259-A899-49E6-BE1E-101684EAD4FF}" srcOrd="0" destOrd="0" presId="urn:microsoft.com/office/officeart/2008/layout/HexagonCluster"/>
    <dgm:cxn modelId="{388EC4CE-CABA-4D14-92CF-D662B0ADACA4}" type="presParOf" srcId="{8EF38275-6E61-4F68-B3DD-13E624B88A32}" destId="{508A9E58-8E3D-461C-9339-BAE64EED9D4B}" srcOrd="7" destOrd="0" presId="urn:microsoft.com/office/officeart/2008/layout/HexagonCluster"/>
    <dgm:cxn modelId="{A7114A12-39F6-4F9B-A2F2-D5F67941957F}" type="presParOf" srcId="{508A9E58-8E3D-461C-9339-BAE64EED9D4B}" destId="{15F370A8-C804-4A1F-A837-9F9ECDCC7B95}" srcOrd="0" destOrd="0" presId="urn:microsoft.com/office/officeart/2008/layout/HexagonCluster"/>
    <dgm:cxn modelId="{DA493CD0-E06F-424C-B0B1-58AEBA850CD7}" type="presParOf" srcId="{8EF38275-6E61-4F68-B3DD-13E624B88A32}" destId="{9C6CF8D9-4B08-4233-B5F2-1874D964267F}" srcOrd="8" destOrd="0" presId="urn:microsoft.com/office/officeart/2008/layout/HexagonCluster"/>
    <dgm:cxn modelId="{88A339C6-0BC2-422D-90AA-062C2446C965}" type="presParOf" srcId="{9C6CF8D9-4B08-4233-B5F2-1874D964267F}" destId="{19270DE5-D02A-4465-8A66-19A7A805DBB9}" srcOrd="0" destOrd="0" presId="urn:microsoft.com/office/officeart/2008/layout/HexagonCluster"/>
    <dgm:cxn modelId="{A115399D-71C0-45E8-895C-16EEB11856AB}" type="presParOf" srcId="{8EF38275-6E61-4F68-B3DD-13E624B88A32}" destId="{7ADD5264-530F-4D60-80F6-BC604121BBE4}" srcOrd="9" destOrd="0" presId="urn:microsoft.com/office/officeart/2008/layout/HexagonCluster"/>
    <dgm:cxn modelId="{62DC4FA7-A45B-4CD5-A324-693C7126F8E5}" type="presParOf" srcId="{7ADD5264-530F-4D60-80F6-BC604121BBE4}" destId="{0F7D4924-ABA6-4471-902B-6A9F76130763}" srcOrd="0" destOrd="0" presId="urn:microsoft.com/office/officeart/2008/layout/HexagonCluster"/>
    <dgm:cxn modelId="{C3FED730-2103-422D-A83F-40B684745369}" type="presParOf" srcId="{8EF38275-6E61-4F68-B3DD-13E624B88A32}" destId="{BAF05F20-EA9F-4A50-A718-D79E05AA5573}" srcOrd="10" destOrd="0" presId="urn:microsoft.com/office/officeart/2008/layout/HexagonCluster"/>
    <dgm:cxn modelId="{4924E476-4C81-46FF-BB65-F1139D8E1058}" type="presParOf" srcId="{BAF05F20-EA9F-4A50-A718-D79E05AA5573}" destId="{081BD1F6-A2E0-4ED5-99EC-2D6922BE7FB1}" srcOrd="0" destOrd="0" presId="urn:microsoft.com/office/officeart/2008/layout/HexagonCluster"/>
    <dgm:cxn modelId="{F2088A54-73AC-4764-AE54-6C308CC3CA9E}" type="presParOf" srcId="{8EF38275-6E61-4F68-B3DD-13E624B88A32}" destId="{72B01BF5-E879-42CA-8F70-5D38EA3B66F5}" srcOrd="11" destOrd="0" presId="urn:microsoft.com/office/officeart/2008/layout/HexagonCluster"/>
    <dgm:cxn modelId="{C431E9C8-BF82-453F-9D82-853456C7A7D4}" type="presParOf" srcId="{72B01BF5-E879-42CA-8F70-5D38EA3B66F5}" destId="{1C1D9D6E-0441-4816-8358-26E035133ED4}" srcOrd="0" destOrd="0" presId="urn:microsoft.com/office/officeart/2008/layout/HexagonCluster"/>
    <dgm:cxn modelId="{CE070EBD-B9E4-4AB4-A436-94737B613E28}" type="presParOf" srcId="{8EF38275-6E61-4F68-B3DD-13E624B88A32}" destId="{3E3E53B8-8AB4-4AF9-93CE-886D5A558A0F}" srcOrd="12" destOrd="0" presId="urn:microsoft.com/office/officeart/2008/layout/HexagonCluster"/>
    <dgm:cxn modelId="{FB2A380D-3474-4729-B3E0-AA8A883FC632}" type="presParOf" srcId="{3E3E53B8-8AB4-4AF9-93CE-886D5A558A0F}" destId="{8736BE39-E6A2-4F14-BC34-9975F5F49250}" srcOrd="0" destOrd="0" presId="urn:microsoft.com/office/officeart/2008/layout/HexagonCluster"/>
    <dgm:cxn modelId="{066CDF3D-2917-4B1A-8184-C12B866F73A1}" type="presParOf" srcId="{8EF38275-6E61-4F68-B3DD-13E624B88A32}" destId="{3EF3B368-ED6F-45C8-89E9-D8265A3E9B30}" srcOrd="13" destOrd="0" presId="urn:microsoft.com/office/officeart/2008/layout/HexagonCluster"/>
    <dgm:cxn modelId="{AF8C1F50-E458-4C9F-9156-07A9724B49A4}" type="presParOf" srcId="{3EF3B368-ED6F-45C8-89E9-D8265A3E9B30}" destId="{E4B95FE6-6C80-4B86-BE0E-0E2AB412C6ED}" srcOrd="0" destOrd="0" presId="urn:microsoft.com/office/officeart/2008/layout/HexagonCluster"/>
    <dgm:cxn modelId="{80A4D609-9483-4B15-B51B-56F415E59AA1}" type="presParOf" srcId="{8EF38275-6E61-4F68-B3DD-13E624B88A32}" destId="{6FB19560-51A3-42FE-BC62-16E486B3FED8}" srcOrd="14" destOrd="0" presId="urn:microsoft.com/office/officeart/2008/layout/HexagonCluster"/>
    <dgm:cxn modelId="{1626B776-A6F9-4C1B-A50D-FCEEE881BAC2}" type="presParOf" srcId="{6FB19560-51A3-42FE-BC62-16E486B3FED8}" destId="{6F002EDF-1392-41BB-9E6A-FAABF40185FF}" srcOrd="0" destOrd="0" presId="urn:microsoft.com/office/officeart/2008/layout/HexagonCluster"/>
    <dgm:cxn modelId="{83C3FBD0-BD91-48E5-B4C3-CABDDEEEF020}" type="presParOf" srcId="{8EF38275-6E61-4F68-B3DD-13E624B88A32}" destId="{57BCC7CD-BBB1-410A-9857-7ECD84665939}" srcOrd="15" destOrd="0" presId="urn:microsoft.com/office/officeart/2008/layout/HexagonCluster"/>
    <dgm:cxn modelId="{1430FF4B-F2C1-4E8D-9B25-3C43572B3E4D}" type="presParOf" srcId="{57BCC7CD-BBB1-410A-9857-7ECD84665939}" destId="{93326456-76FA-435B-8798-6F94AF489281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721CEC-AAF6-4E73-AE06-3049C562FD6E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CCE572-E428-48E5-8F2C-13671684AAD6}">
      <dgm:prSet phldrT="[Text]" custT="1"/>
      <dgm:spPr/>
      <dgm:t>
        <a:bodyPr/>
        <a:lstStyle/>
        <a:p>
          <a:r>
            <a:rPr lang="en-US" sz="1800" b="1" dirty="0" smtClean="0"/>
            <a:t>Start here. </a:t>
          </a:r>
          <a:endParaRPr lang="en-US" sz="1800" b="1" dirty="0"/>
        </a:p>
      </dgm:t>
    </dgm:pt>
    <dgm:pt modelId="{84221D60-FE92-4813-9CE9-804B7EDBAB67}" type="parTrans" cxnId="{0B0C4EB3-462F-4546-85BC-3B74A00150AC}">
      <dgm:prSet/>
      <dgm:spPr/>
      <dgm:t>
        <a:bodyPr/>
        <a:lstStyle/>
        <a:p>
          <a:endParaRPr lang="en-US"/>
        </a:p>
      </dgm:t>
    </dgm:pt>
    <dgm:pt modelId="{6A868087-DB5B-4DB3-B78A-065F209C952B}" type="sibTrans" cxnId="{0B0C4EB3-462F-4546-85BC-3B74A00150AC}">
      <dgm:prSet/>
      <dgm:spPr/>
      <dgm:t>
        <a:bodyPr/>
        <a:lstStyle/>
        <a:p>
          <a:endParaRPr lang="en-US" dirty="0"/>
        </a:p>
      </dgm:t>
    </dgm:pt>
    <dgm:pt modelId="{1E420639-437D-4656-B15E-8C3F5DBDCCBD}">
      <dgm:prSet phldrT="[Text]" custT="1"/>
      <dgm:spPr/>
      <dgm:t>
        <a:bodyPr/>
        <a:lstStyle/>
        <a:p>
          <a:r>
            <a:rPr lang="en-US" sz="1800" dirty="0" smtClean="0"/>
            <a:t>Review past assessments, brainstorm themes, objectives, ideas</a:t>
          </a:r>
          <a:endParaRPr lang="en-US" sz="1800" b="1" dirty="0"/>
        </a:p>
      </dgm:t>
    </dgm:pt>
    <dgm:pt modelId="{E66ADCEA-FD48-476C-B8F7-BB40FEE7AB8A}" type="parTrans" cxnId="{D7F979E1-68EE-4B99-94D3-1062076C0E00}">
      <dgm:prSet/>
      <dgm:spPr/>
      <dgm:t>
        <a:bodyPr/>
        <a:lstStyle/>
        <a:p>
          <a:endParaRPr lang="en-US"/>
        </a:p>
      </dgm:t>
    </dgm:pt>
    <dgm:pt modelId="{A3F90777-E66C-44F7-8932-6D63811567A2}" type="sibTrans" cxnId="{D7F979E1-68EE-4B99-94D3-1062076C0E00}">
      <dgm:prSet/>
      <dgm:spPr/>
      <dgm:t>
        <a:bodyPr/>
        <a:lstStyle/>
        <a:p>
          <a:endParaRPr lang="en-US" dirty="0"/>
        </a:p>
      </dgm:t>
    </dgm:pt>
    <dgm:pt modelId="{7F99CC61-03C5-4CC0-B2B9-821B34E68DFB}">
      <dgm:prSet phldrT="[Text]" custT="1"/>
      <dgm:spPr/>
      <dgm:t>
        <a:bodyPr/>
        <a:lstStyle/>
        <a:p>
          <a:r>
            <a:rPr lang="en-US" sz="2000" b="1" dirty="0" smtClean="0"/>
            <a:t>Compile assessment plan</a:t>
          </a:r>
          <a:endParaRPr lang="en-US" sz="2000" b="1" dirty="0"/>
        </a:p>
      </dgm:t>
    </dgm:pt>
    <dgm:pt modelId="{2FF68B34-6066-4D5B-BB23-ED90CA528CED}" type="parTrans" cxnId="{8B0BA29E-98B3-4C77-9078-F51BCC1F91A8}">
      <dgm:prSet/>
      <dgm:spPr/>
      <dgm:t>
        <a:bodyPr/>
        <a:lstStyle/>
        <a:p>
          <a:endParaRPr lang="en-US"/>
        </a:p>
      </dgm:t>
    </dgm:pt>
    <dgm:pt modelId="{E5E9B2C0-F5EF-41BB-9817-123468221C35}" type="sibTrans" cxnId="{8B0BA29E-98B3-4C77-9078-F51BCC1F91A8}">
      <dgm:prSet/>
      <dgm:spPr/>
      <dgm:t>
        <a:bodyPr/>
        <a:lstStyle/>
        <a:p>
          <a:endParaRPr lang="en-US" dirty="0"/>
        </a:p>
      </dgm:t>
    </dgm:pt>
    <dgm:pt modelId="{1E6592EB-5B66-4591-9A41-14ED94634107}">
      <dgm:prSet custT="1"/>
      <dgm:spPr/>
      <dgm:t>
        <a:bodyPr/>
        <a:lstStyle/>
        <a:p>
          <a:r>
            <a:rPr lang="en-US" sz="1600" dirty="0" smtClean="0"/>
            <a:t>Seek input and iterate on assessment plan </a:t>
          </a:r>
          <a:endParaRPr lang="en-US" sz="1600" b="1" dirty="0"/>
        </a:p>
      </dgm:t>
    </dgm:pt>
    <dgm:pt modelId="{7FF73ED5-613A-4040-8011-1C0A0B81EC10}" type="parTrans" cxnId="{14182146-7C61-40E1-A803-838EB40C4773}">
      <dgm:prSet/>
      <dgm:spPr/>
      <dgm:t>
        <a:bodyPr/>
        <a:lstStyle/>
        <a:p>
          <a:endParaRPr lang="en-US"/>
        </a:p>
      </dgm:t>
    </dgm:pt>
    <dgm:pt modelId="{1B9685DD-9041-4026-8187-4C4F0B4DFE60}" type="sibTrans" cxnId="{14182146-7C61-40E1-A803-838EB40C4773}">
      <dgm:prSet/>
      <dgm:spPr/>
      <dgm:t>
        <a:bodyPr/>
        <a:lstStyle/>
        <a:p>
          <a:endParaRPr lang="en-US" dirty="0"/>
        </a:p>
      </dgm:t>
    </dgm:pt>
    <dgm:pt modelId="{4B4516F3-4973-4E66-84C4-82CDD4B8D831}">
      <dgm:prSet custT="1"/>
      <dgm:spPr/>
      <dgm:t>
        <a:bodyPr/>
        <a:lstStyle/>
        <a:p>
          <a:r>
            <a:rPr lang="en-US" sz="1600" dirty="0" smtClean="0"/>
            <a:t>Turn assessment plan into instruments</a:t>
          </a:r>
          <a:endParaRPr lang="en-US" sz="1600" b="1" dirty="0"/>
        </a:p>
      </dgm:t>
    </dgm:pt>
    <dgm:pt modelId="{97E35843-848C-4F7A-A520-55083D437D24}" type="parTrans" cxnId="{8D08AAE8-B247-417E-98A8-5BA178ED04C2}">
      <dgm:prSet/>
      <dgm:spPr/>
      <dgm:t>
        <a:bodyPr/>
        <a:lstStyle/>
        <a:p>
          <a:endParaRPr lang="en-US"/>
        </a:p>
      </dgm:t>
    </dgm:pt>
    <dgm:pt modelId="{D188011D-B9A7-460F-AA12-45BB22DE99C2}" type="sibTrans" cxnId="{8D08AAE8-B247-417E-98A8-5BA178ED04C2}">
      <dgm:prSet/>
      <dgm:spPr/>
      <dgm:t>
        <a:bodyPr/>
        <a:lstStyle/>
        <a:p>
          <a:endParaRPr lang="en-US" dirty="0"/>
        </a:p>
      </dgm:t>
    </dgm:pt>
    <dgm:pt modelId="{B540E6DA-5D20-4F56-9EA1-E084BEEF5B65}">
      <dgm:prSet custT="1"/>
      <dgm:spPr/>
      <dgm:t>
        <a:bodyPr/>
        <a:lstStyle/>
        <a:p>
          <a:r>
            <a:rPr lang="en-US" sz="1600" dirty="0" smtClean="0"/>
            <a:t>Seek review, input, testing; iterate on instruments </a:t>
          </a:r>
          <a:endParaRPr lang="en-US" sz="1600" b="1" dirty="0"/>
        </a:p>
      </dgm:t>
    </dgm:pt>
    <dgm:pt modelId="{F4AE92F7-E8EF-4CFA-9F6A-2E04F0D870FB}" type="parTrans" cxnId="{40D575EC-A850-4B19-9B77-49F5779D40C3}">
      <dgm:prSet/>
      <dgm:spPr/>
      <dgm:t>
        <a:bodyPr/>
        <a:lstStyle/>
        <a:p>
          <a:endParaRPr lang="en-US"/>
        </a:p>
      </dgm:t>
    </dgm:pt>
    <dgm:pt modelId="{BA461F02-1E8D-444C-8252-E9A2A360C3CD}" type="sibTrans" cxnId="{40D575EC-A850-4B19-9B77-49F5779D40C3}">
      <dgm:prSet/>
      <dgm:spPr/>
      <dgm:t>
        <a:bodyPr/>
        <a:lstStyle/>
        <a:p>
          <a:endParaRPr lang="en-US" dirty="0"/>
        </a:p>
      </dgm:t>
    </dgm:pt>
    <dgm:pt modelId="{1C479BEC-3C57-4A85-A64E-047D918335B4}">
      <dgm:prSet/>
      <dgm:spPr/>
      <dgm:t>
        <a:bodyPr/>
        <a:lstStyle/>
        <a:p>
          <a:r>
            <a:rPr lang="en-US" dirty="0" smtClean="0"/>
            <a:t>Deploy instruments</a:t>
          </a:r>
          <a:endParaRPr lang="en-US" b="1" dirty="0"/>
        </a:p>
      </dgm:t>
    </dgm:pt>
    <dgm:pt modelId="{843BAF80-A6FD-466C-853A-8BD022D2A42D}" type="parTrans" cxnId="{3528B1D9-17D1-44C9-A221-63BB12F55C67}">
      <dgm:prSet/>
      <dgm:spPr/>
      <dgm:t>
        <a:bodyPr/>
        <a:lstStyle/>
        <a:p>
          <a:endParaRPr lang="en-US"/>
        </a:p>
      </dgm:t>
    </dgm:pt>
    <dgm:pt modelId="{8F4B739B-5293-4076-AAC3-2F2B9345F32C}" type="sibTrans" cxnId="{3528B1D9-17D1-44C9-A221-63BB12F55C67}">
      <dgm:prSet/>
      <dgm:spPr/>
      <dgm:t>
        <a:bodyPr/>
        <a:lstStyle/>
        <a:p>
          <a:endParaRPr lang="en-US" dirty="0"/>
        </a:p>
      </dgm:t>
    </dgm:pt>
    <dgm:pt modelId="{F0E63306-4E37-4030-8939-7083A36FD8AC}">
      <dgm:prSet/>
      <dgm:spPr/>
      <dgm:t>
        <a:bodyPr/>
        <a:lstStyle/>
        <a:p>
          <a:r>
            <a:rPr lang="en-US" dirty="0" smtClean="0"/>
            <a:t>Analyze results; discuss</a:t>
          </a:r>
          <a:endParaRPr lang="en-US" b="1" dirty="0"/>
        </a:p>
      </dgm:t>
    </dgm:pt>
    <dgm:pt modelId="{8D7771B9-81CF-4FD6-B0A0-519582135DD9}" type="parTrans" cxnId="{373C9CBC-3701-4231-A6FE-5CE92726047F}">
      <dgm:prSet/>
      <dgm:spPr/>
      <dgm:t>
        <a:bodyPr/>
        <a:lstStyle/>
        <a:p>
          <a:endParaRPr lang="en-US"/>
        </a:p>
      </dgm:t>
    </dgm:pt>
    <dgm:pt modelId="{A4DE78FF-89EE-43E5-8DFC-5C797BE2FC00}" type="sibTrans" cxnId="{373C9CBC-3701-4231-A6FE-5CE92726047F}">
      <dgm:prSet/>
      <dgm:spPr/>
      <dgm:t>
        <a:bodyPr/>
        <a:lstStyle/>
        <a:p>
          <a:endParaRPr lang="en-US"/>
        </a:p>
      </dgm:t>
    </dgm:pt>
    <dgm:pt modelId="{988B413C-2A9A-443C-8B79-9320D4CF4B62}">
      <dgm:prSet/>
      <dgm:spPr/>
      <dgm:t>
        <a:bodyPr/>
        <a:lstStyle/>
        <a:p>
          <a:r>
            <a:rPr lang="en-US" dirty="0" smtClean="0"/>
            <a:t>Present results; hear feedback; move into strategic planning..</a:t>
          </a:r>
          <a:endParaRPr lang="en-US" dirty="0"/>
        </a:p>
      </dgm:t>
    </dgm:pt>
    <dgm:pt modelId="{7E38B7F1-43EA-4EC4-B3B5-43F540160AD8}" type="parTrans" cxnId="{5E0B1036-7B9D-4C82-923B-9BF0F3A98864}">
      <dgm:prSet/>
      <dgm:spPr/>
      <dgm:t>
        <a:bodyPr/>
        <a:lstStyle/>
        <a:p>
          <a:endParaRPr lang="en-US"/>
        </a:p>
      </dgm:t>
    </dgm:pt>
    <dgm:pt modelId="{360BA634-0C6D-448E-980B-B3EF062A33FD}" type="sibTrans" cxnId="{5E0B1036-7B9D-4C82-923B-9BF0F3A98864}">
      <dgm:prSet/>
      <dgm:spPr/>
      <dgm:t>
        <a:bodyPr/>
        <a:lstStyle/>
        <a:p>
          <a:endParaRPr lang="en-US"/>
        </a:p>
      </dgm:t>
    </dgm:pt>
    <dgm:pt modelId="{88CDABB6-0168-4237-9A14-483789370422}" type="pres">
      <dgm:prSet presAssocID="{6D721CEC-AAF6-4E73-AE06-3049C562FD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25B065-E5D8-42AD-A406-B739CEB235DD}" type="pres">
      <dgm:prSet presAssocID="{2ACCE572-E428-48E5-8F2C-13671684AAD6}" presName="node" presStyleLbl="node1" presStyleIdx="0" presStyleCnt="9" custScaleY="109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2D14B-3E62-4A2D-A35A-C5FFF9CBD3CE}" type="pres">
      <dgm:prSet presAssocID="{6A868087-DB5B-4DB3-B78A-065F209C952B}" presName="sibTrans" presStyleLbl="sibTrans2D1" presStyleIdx="0" presStyleCnt="8"/>
      <dgm:spPr/>
      <dgm:t>
        <a:bodyPr/>
        <a:lstStyle/>
        <a:p>
          <a:endParaRPr lang="en-US"/>
        </a:p>
      </dgm:t>
    </dgm:pt>
    <dgm:pt modelId="{05C46250-3F4B-45F9-8920-051B547DE5DD}" type="pres">
      <dgm:prSet presAssocID="{6A868087-DB5B-4DB3-B78A-065F209C952B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630D7E5A-FB1C-409A-B786-F1F4EAE8E232}" type="pres">
      <dgm:prSet presAssocID="{1E420639-437D-4656-B15E-8C3F5DBDCCB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6DC12-7AA9-4B77-927C-4DB4E1CD1DD3}" type="pres">
      <dgm:prSet presAssocID="{A3F90777-E66C-44F7-8932-6D63811567A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743E3EDD-66FC-4644-AB42-3EC1CBE52BB7}" type="pres">
      <dgm:prSet presAssocID="{A3F90777-E66C-44F7-8932-6D63811567A2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EDB7F5B5-CAFF-4527-B53B-A12B819B224E}" type="pres">
      <dgm:prSet presAssocID="{7F99CC61-03C5-4CC0-B2B9-821B34E68DFB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7109E-E1D1-4D77-8F5F-7D6596E098A7}" type="pres">
      <dgm:prSet presAssocID="{E5E9B2C0-F5EF-41BB-9817-123468221C35}" presName="sibTrans" presStyleLbl="sibTrans2D1" presStyleIdx="2" presStyleCnt="8"/>
      <dgm:spPr/>
      <dgm:t>
        <a:bodyPr/>
        <a:lstStyle/>
        <a:p>
          <a:endParaRPr lang="en-US"/>
        </a:p>
      </dgm:t>
    </dgm:pt>
    <dgm:pt modelId="{0B5E161F-5CCE-40F9-83AB-FFA24A963C8A}" type="pres">
      <dgm:prSet presAssocID="{E5E9B2C0-F5EF-41BB-9817-123468221C35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73099305-F56D-4AA5-985B-551083D58AF3}" type="pres">
      <dgm:prSet presAssocID="{1E6592EB-5B66-4591-9A41-14ED94634107}" presName="node" presStyleLbl="node1" presStyleIdx="3" presStyleCnt="9" custLinFactNeighborX="14" custLinFactNeighborY="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B7BCE-A40A-4F93-9BF6-33B77DAA6405}" type="pres">
      <dgm:prSet presAssocID="{1B9685DD-9041-4026-8187-4C4F0B4DFE60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827F60D-7C40-4D90-BB32-193231EA7180}" type="pres">
      <dgm:prSet presAssocID="{1B9685DD-9041-4026-8187-4C4F0B4DFE60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DA86F849-2611-495C-ADCD-A9E0744B726F}" type="pres">
      <dgm:prSet presAssocID="{4B4516F3-4973-4E66-84C4-82CDD4B8D83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5175ED-40D6-47C7-B05D-A18FCDEFA385}" type="pres">
      <dgm:prSet presAssocID="{D188011D-B9A7-460F-AA12-45BB22DE99C2}" presName="sibTrans" presStyleLbl="sibTrans2D1" presStyleIdx="4" presStyleCnt="8"/>
      <dgm:spPr/>
      <dgm:t>
        <a:bodyPr/>
        <a:lstStyle/>
        <a:p>
          <a:endParaRPr lang="en-US"/>
        </a:p>
      </dgm:t>
    </dgm:pt>
    <dgm:pt modelId="{E99FA47E-34F4-4108-97DC-E2E664019775}" type="pres">
      <dgm:prSet presAssocID="{D188011D-B9A7-460F-AA12-45BB22DE99C2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8C61D904-FEA0-45AC-809E-F493198F872A}" type="pres">
      <dgm:prSet presAssocID="{B540E6DA-5D20-4F56-9EA1-E084BEEF5B65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61E3A-3031-472D-8662-A56E11DE680B}" type="pres">
      <dgm:prSet presAssocID="{BA461F02-1E8D-444C-8252-E9A2A360C3CD}" presName="sibTrans" presStyleLbl="sibTrans2D1" presStyleIdx="5" presStyleCnt="8"/>
      <dgm:spPr/>
      <dgm:t>
        <a:bodyPr/>
        <a:lstStyle/>
        <a:p>
          <a:endParaRPr lang="en-US"/>
        </a:p>
      </dgm:t>
    </dgm:pt>
    <dgm:pt modelId="{BF32D7E6-D655-4A20-B719-ED5B828F9DC8}" type="pres">
      <dgm:prSet presAssocID="{BA461F02-1E8D-444C-8252-E9A2A360C3CD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083F8E0A-BFC7-482C-B5F7-6DC3A703A946}" type="pres">
      <dgm:prSet presAssocID="{1C479BEC-3C57-4A85-A64E-047D918335B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C2B53-C996-4EB1-8DD7-159424E3DBEF}" type="pres">
      <dgm:prSet presAssocID="{8F4B739B-5293-4076-AAC3-2F2B9345F32C}" presName="sibTrans" presStyleLbl="sibTrans2D1" presStyleIdx="6" presStyleCnt="8"/>
      <dgm:spPr/>
      <dgm:t>
        <a:bodyPr/>
        <a:lstStyle/>
        <a:p>
          <a:endParaRPr lang="en-US"/>
        </a:p>
      </dgm:t>
    </dgm:pt>
    <dgm:pt modelId="{C4C891CB-21E0-47F0-9C7A-98E54FD2AA6B}" type="pres">
      <dgm:prSet presAssocID="{8F4B739B-5293-4076-AAC3-2F2B9345F32C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705366BE-6F74-4ACA-8BFA-CCAC1C514EA3}" type="pres">
      <dgm:prSet presAssocID="{F0E63306-4E37-4030-8939-7083A36FD8A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BF996-14AA-4D68-8CB3-D2E032671DEC}" type="pres">
      <dgm:prSet presAssocID="{A4DE78FF-89EE-43E5-8DFC-5C797BE2FC00}" presName="sibTrans" presStyleLbl="sibTrans2D1" presStyleIdx="7" presStyleCnt="8"/>
      <dgm:spPr/>
      <dgm:t>
        <a:bodyPr/>
        <a:lstStyle/>
        <a:p>
          <a:endParaRPr lang="en-US"/>
        </a:p>
      </dgm:t>
    </dgm:pt>
    <dgm:pt modelId="{F39EDF57-4B8A-4756-BF39-FB894BC94143}" type="pres">
      <dgm:prSet presAssocID="{A4DE78FF-89EE-43E5-8DFC-5C797BE2FC00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9E323A61-76A0-4D0C-8BBB-27CC301C8642}" type="pres">
      <dgm:prSet presAssocID="{988B413C-2A9A-443C-8B79-9320D4CF4B62}" presName="node" presStyleLbl="node1" presStyleIdx="8" presStyleCnt="9">
        <dgm:presLayoutVars>
          <dgm:bulletEnabled val="1"/>
        </dgm:presLayoutVars>
      </dgm:prSet>
      <dgm:spPr/>
    </dgm:pt>
  </dgm:ptLst>
  <dgm:cxnLst>
    <dgm:cxn modelId="{77CF8EE0-4278-4489-A2F0-F3977AB7237A}" type="presOf" srcId="{4B4516F3-4973-4E66-84C4-82CDD4B8D831}" destId="{DA86F849-2611-495C-ADCD-A9E0744B726F}" srcOrd="0" destOrd="0" presId="urn:microsoft.com/office/officeart/2005/8/layout/process5"/>
    <dgm:cxn modelId="{D7F979E1-68EE-4B99-94D3-1062076C0E00}" srcId="{6D721CEC-AAF6-4E73-AE06-3049C562FD6E}" destId="{1E420639-437D-4656-B15E-8C3F5DBDCCBD}" srcOrd="1" destOrd="0" parTransId="{E66ADCEA-FD48-476C-B8F7-BB40FEE7AB8A}" sibTransId="{A3F90777-E66C-44F7-8932-6D63811567A2}"/>
    <dgm:cxn modelId="{6CC5EB05-4EAA-4C03-8933-E319A7F49AD4}" type="presOf" srcId="{2ACCE572-E428-48E5-8F2C-13671684AAD6}" destId="{9D25B065-E5D8-42AD-A406-B739CEB235DD}" srcOrd="0" destOrd="0" presId="urn:microsoft.com/office/officeart/2005/8/layout/process5"/>
    <dgm:cxn modelId="{89892C14-4A4A-480B-9003-BA3997F4B57F}" type="presOf" srcId="{988B413C-2A9A-443C-8B79-9320D4CF4B62}" destId="{9E323A61-76A0-4D0C-8BBB-27CC301C8642}" srcOrd="0" destOrd="0" presId="urn:microsoft.com/office/officeart/2005/8/layout/process5"/>
    <dgm:cxn modelId="{E20CA27F-A406-45B5-A65B-291411702886}" type="presOf" srcId="{8F4B739B-5293-4076-AAC3-2F2B9345F32C}" destId="{C4C891CB-21E0-47F0-9C7A-98E54FD2AA6B}" srcOrd="1" destOrd="0" presId="urn:microsoft.com/office/officeart/2005/8/layout/process5"/>
    <dgm:cxn modelId="{0B0C4EB3-462F-4546-85BC-3B74A00150AC}" srcId="{6D721CEC-AAF6-4E73-AE06-3049C562FD6E}" destId="{2ACCE572-E428-48E5-8F2C-13671684AAD6}" srcOrd="0" destOrd="0" parTransId="{84221D60-FE92-4813-9CE9-804B7EDBAB67}" sibTransId="{6A868087-DB5B-4DB3-B78A-065F209C952B}"/>
    <dgm:cxn modelId="{7FDBBE1D-CF6E-4A91-B796-C4A874E19366}" type="presOf" srcId="{1B9685DD-9041-4026-8187-4C4F0B4DFE60}" destId="{7D1B7BCE-A40A-4F93-9BF6-33B77DAA6405}" srcOrd="0" destOrd="0" presId="urn:microsoft.com/office/officeart/2005/8/layout/process5"/>
    <dgm:cxn modelId="{B3157DBD-1627-4923-B229-D59F94AD8C4C}" type="presOf" srcId="{A3F90777-E66C-44F7-8932-6D63811567A2}" destId="{743E3EDD-66FC-4644-AB42-3EC1CBE52BB7}" srcOrd="1" destOrd="0" presId="urn:microsoft.com/office/officeart/2005/8/layout/process5"/>
    <dgm:cxn modelId="{7A7BAC74-2CDB-4D2D-B2BD-C460B2136F43}" type="presOf" srcId="{6A868087-DB5B-4DB3-B78A-065F209C952B}" destId="{20A2D14B-3E62-4A2D-A35A-C5FFF9CBD3CE}" srcOrd="0" destOrd="0" presId="urn:microsoft.com/office/officeart/2005/8/layout/process5"/>
    <dgm:cxn modelId="{7BB867C4-8626-4C9F-8E58-3BB78EFFBAD1}" type="presOf" srcId="{D188011D-B9A7-460F-AA12-45BB22DE99C2}" destId="{075175ED-40D6-47C7-B05D-A18FCDEFA385}" srcOrd="0" destOrd="0" presId="urn:microsoft.com/office/officeart/2005/8/layout/process5"/>
    <dgm:cxn modelId="{2DB87883-EF33-4391-B6A2-EB8EE1FAA35F}" type="presOf" srcId="{B540E6DA-5D20-4F56-9EA1-E084BEEF5B65}" destId="{8C61D904-FEA0-45AC-809E-F493198F872A}" srcOrd="0" destOrd="0" presId="urn:microsoft.com/office/officeart/2005/8/layout/process5"/>
    <dgm:cxn modelId="{23DA83B2-16AF-4BC1-AE16-D0A3C73E2AFA}" type="presOf" srcId="{E5E9B2C0-F5EF-41BB-9817-123468221C35}" destId="{0B5E161F-5CCE-40F9-83AB-FFA24A963C8A}" srcOrd="1" destOrd="0" presId="urn:microsoft.com/office/officeart/2005/8/layout/process5"/>
    <dgm:cxn modelId="{371FBA32-4EA2-4373-8226-8FBA456C06E5}" type="presOf" srcId="{A4DE78FF-89EE-43E5-8DFC-5C797BE2FC00}" destId="{675BF996-14AA-4D68-8CB3-D2E032671DEC}" srcOrd="0" destOrd="0" presId="urn:microsoft.com/office/officeart/2005/8/layout/process5"/>
    <dgm:cxn modelId="{54FE5D6F-5E06-4DFC-BA48-2C6B177B1DF6}" type="presOf" srcId="{8F4B739B-5293-4076-AAC3-2F2B9345F32C}" destId="{EFBC2B53-C996-4EB1-8DD7-159424E3DBEF}" srcOrd="0" destOrd="0" presId="urn:microsoft.com/office/officeart/2005/8/layout/process5"/>
    <dgm:cxn modelId="{C7ACC3A6-0B8D-4886-93DC-C548A8B0A4C9}" type="presOf" srcId="{E5E9B2C0-F5EF-41BB-9817-123468221C35}" destId="{8A17109E-E1D1-4D77-8F5F-7D6596E098A7}" srcOrd="0" destOrd="0" presId="urn:microsoft.com/office/officeart/2005/8/layout/process5"/>
    <dgm:cxn modelId="{41764676-3881-4381-8EB6-7DBE12CDE57B}" type="presOf" srcId="{BA461F02-1E8D-444C-8252-E9A2A360C3CD}" destId="{7F261E3A-3031-472D-8662-A56E11DE680B}" srcOrd="0" destOrd="0" presId="urn:microsoft.com/office/officeart/2005/8/layout/process5"/>
    <dgm:cxn modelId="{9E84622F-0E84-47FE-B360-A95C78247E8C}" type="presOf" srcId="{A4DE78FF-89EE-43E5-8DFC-5C797BE2FC00}" destId="{F39EDF57-4B8A-4756-BF39-FB894BC94143}" srcOrd="1" destOrd="0" presId="urn:microsoft.com/office/officeart/2005/8/layout/process5"/>
    <dgm:cxn modelId="{40D575EC-A850-4B19-9B77-49F5779D40C3}" srcId="{6D721CEC-AAF6-4E73-AE06-3049C562FD6E}" destId="{B540E6DA-5D20-4F56-9EA1-E084BEEF5B65}" srcOrd="5" destOrd="0" parTransId="{F4AE92F7-E8EF-4CFA-9F6A-2E04F0D870FB}" sibTransId="{BA461F02-1E8D-444C-8252-E9A2A360C3CD}"/>
    <dgm:cxn modelId="{1D25FB10-A6A5-4493-91A6-7F44E1961CD6}" type="presOf" srcId="{A3F90777-E66C-44F7-8932-6D63811567A2}" destId="{7676DC12-7AA9-4B77-927C-4DB4E1CD1DD3}" srcOrd="0" destOrd="0" presId="urn:microsoft.com/office/officeart/2005/8/layout/process5"/>
    <dgm:cxn modelId="{47E7B09A-6A04-4C9F-AF01-1E372486BF3A}" type="presOf" srcId="{1C479BEC-3C57-4A85-A64E-047D918335B4}" destId="{083F8E0A-BFC7-482C-B5F7-6DC3A703A946}" srcOrd="0" destOrd="0" presId="urn:microsoft.com/office/officeart/2005/8/layout/process5"/>
    <dgm:cxn modelId="{8D08AAE8-B247-417E-98A8-5BA178ED04C2}" srcId="{6D721CEC-AAF6-4E73-AE06-3049C562FD6E}" destId="{4B4516F3-4973-4E66-84C4-82CDD4B8D831}" srcOrd="4" destOrd="0" parTransId="{97E35843-848C-4F7A-A520-55083D437D24}" sibTransId="{D188011D-B9A7-460F-AA12-45BB22DE99C2}"/>
    <dgm:cxn modelId="{0D7832E5-0F96-448D-A71C-C1337A664983}" type="presOf" srcId="{F0E63306-4E37-4030-8939-7083A36FD8AC}" destId="{705366BE-6F74-4ACA-8BFA-CCAC1C514EA3}" srcOrd="0" destOrd="0" presId="urn:microsoft.com/office/officeart/2005/8/layout/process5"/>
    <dgm:cxn modelId="{8B0BA29E-98B3-4C77-9078-F51BCC1F91A8}" srcId="{6D721CEC-AAF6-4E73-AE06-3049C562FD6E}" destId="{7F99CC61-03C5-4CC0-B2B9-821B34E68DFB}" srcOrd="2" destOrd="0" parTransId="{2FF68B34-6066-4D5B-BB23-ED90CA528CED}" sibTransId="{E5E9B2C0-F5EF-41BB-9817-123468221C35}"/>
    <dgm:cxn modelId="{14182146-7C61-40E1-A803-838EB40C4773}" srcId="{6D721CEC-AAF6-4E73-AE06-3049C562FD6E}" destId="{1E6592EB-5B66-4591-9A41-14ED94634107}" srcOrd="3" destOrd="0" parTransId="{7FF73ED5-613A-4040-8011-1C0A0B81EC10}" sibTransId="{1B9685DD-9041-4026-8187-4C4F0B4DFE60}"/>
    <dgm:cxn modelId="{00080CC5-44AA-45C5-BD64-8A016694D697}" type="presOf" srcId="{1B9685DD-9041-4026-8187-4C4F0B4DFE60}" destId="{5827F60D-7C40-4D90-BB32-193231EA7180}" srcOrd="1" destOrd="0" presId="urn:microsoft.com/office/officeart/2005/8/layout/process5"/>
    <dgm:cxn modelId="{5E0B1036-7B9D-4C82-923B-9BF0F3A98864}" srcId="{6D721CEC-AAF6-4E73-AE06-3049C562FD6E}" destId="{988B413C-2A9A-443C-8B79-9320D4CF4B62}" srcOrd="8" destOrd="0" parTransId="{7E38B7F1-43EA-4EC4-B3B5-43F540160AD8}" sibTransId="{360BA634-0C6D-448E-980B-B3EF062A33FD}"/>
    <dgm:cxn modelId="{1379AC58-4707-4463-8718-C25C1EED9826}" type="presOf" srcId="{6D721CEC-AAF6-4E73-AE06-3049C562FD6E}" destId="{88CDABB6-0168-4237-9A14-483789370422}" srcOrd="0" destOrd="0" presId="urn:microsoft.com/office/officeart/2005/8/layout/process5"/>
    <dgm:cxn modelId="{ABABB033-E4CD-4EB8-8A18-9FBB6DC37CCC}" type="presOf" srcId="{BA461F02-1E8D-444C-8252-E9A2A360C3CD}" destId="{BF32D7E6-D655-4A20-B719-ED5B828F9DC8}" srcOrd="1" destOrd="0" presId="urn:microsoft.com/office/officeart/2005/8/layout/process5"/>
    <dgm:cxn modelId="{C94A7D8B-563F-4B70-89C9-357139C16542}" type="presOf" srcId="{7F99CC61-03C5-4CC0-B2B9-821B34E68DFB}" destId="{EDB7F5B5-CAFF-4527-B53B-A12B819B224E}" srcOrd="0" destOrd="0" presId="urn:microsoft.com/office/officeart/2005/8/layout/process5"/>
    <dgm:cxn modelId="{373C9CBC-3701-4231-A6FE-5CE92726047F}" srcId="{6D721CEC-AAF6-4E73-AE06-3049C562FD6E}" destId="{F0E63306-4E37-4030-8939-7083A36FD8AC}" srcOrd="7" destOrd="0" parTransId="{8D7771B9-81CF-4FD6-B0A0-519582135DD9}" sibTransId="{A4DE78FF-89EE-43E5-8DFC-5C797BE2FC00}"/>
    <dgm:cxn modelId="{6565FDA1-4285-4D82-9248-19CCA4BE8456}" type="presOf" srcId="{D188011D-B9A7-460F-AA12-45BB22DE99C2}" destId="{E99FA47E-34F4-4108-97DC-E2E664019775}" srcOrd="1" destOrd="0" presId="urn:microsoft.com/office/officeart/2005/8/layout/process5"/>
    <dgm:cxn modelId="{185DBAAB-CD79-4AC5-B490-7A8E899D4BA2}" type="presOf" srcId="{1E6592EB-5B66-4591-9A41-14ED94634107}" destId="{73099305-F56D-4AA5-985B-551083D58AF3}" srcOrd="0" destOrd="0" presId="urn:microsoft.com/office/officeart/2005/8/layout/process5"/>
    <dgm:cxn modelId="{69AF301E-8694-43D0-8A6B-031671B046C6}" type="presOf" srcId="{1E420639-437D-4656-B15E-8C3F5DBDCCBD}" destId="{630D7E5A-FB1C-409A-B786-F1F4EAE8E232}" srcOrd="0" destOrd="0" presId="urn:microsoft.com/office/officeart/2005/8/layout/process5"/>
    <dgm:cxn modelId="{2D4574B8-BB11-463F-948F-04576401DD2F}" type="presOf" srcId="{6A868087-DB5B-4DB3-B78A-065F209C952B}" destId="{05C46250-3F4B-45F9-8920-051B547DE5DD}" srcOrd="1" destOrd="0" presId="urn:microsoft.com/office/officeart/2005/8/layout/process5"/>
    <dgm:cxn modelId="{3528B1D9-17D1-44C9-A221-63BB12F55C67}" srcId="{6D721CEC-AAF6-4E73-AE06-3049C562FD6E}" destId="{1C479BEC-3C57-4A85-A64E-047D918335B4}" srcOrd="6" destOrd="0" parTransId="{843BAF80-A6FD-466C-853A-8BD022D2A42D}" sibTransId="{8F4B739B-5293-4076-AAC3-2F2B9345F32C}"/>
    <dgm:cxn modelId="{387019BF-2F4A-4F94-8EF2-DA82DC11DA37}" type="presParOf" srcId="{88CDABB6-0168-4237-9A14-483789370422}" destId="{9D25B065-E5D8-42AD-A406-B739CEB235DD}" srcOrd="0" destOrd="0" presId="urn:microsoft.com/office/officeart/2005/8/layout/process5"/>
    <dgm:cxn modelId="{DE96997D-CC44-4E78-9517-A7C9E46064A3}" type="presParOf" srcId="{88CDABB6-0168-4237-9A14-483789370422}" destId="{20A2D14B-3E62-4A2D-A35A-C5FFF9CBD3CE}" srcOrd="1" destOrd="0" presId="urn:microsoft.com/office/officeart/2005/8/layout/process5"/>
    <dgm:cxn modelId="{B9326934-31C2-4376-922A-B55CA3C7A666}" type="presParOf" srcId="{20A2D14B-3E62-4A2D-A35A-C5FFF9CBD3CE}" destId="{05C46250-3F4B-45F9-8920-051B547DE5DD}" srcOrd="0" destOrd="0" presId="urn:microsoft.com/office/officeart/2005/8/layout/process5"/>
    <dgm:cxn modelId="{6FD44E34-5119-491D-869E-710B954684DF}" type="presParOf" srcId="{88CDABB6-0168-4237-9A14-483789370422}" destId="{630D7E5A-FB1C-409A-B786-F1F4EAE8E232}" srcOrd="2" destOrd="0" presId="urn:microsoft.com/office/officeart/2005/8/layout/process5"/>
    <dgm:cxn modelId="{5535EAC2-B177-4C42-A707-32C7D224B9AA}" type="presParOf" srcId="{88CDABB6-0168-4237-9A14-483789370422}" destId="{7676DC12-7AA9-4B77-927C-4DB4E1CD1DD3}" srcOrd="3" destOrd="0" presId="urn:microsoft.com/office/officeart/2005/8/layout/process5"/>
    <dgm:cxn modelId="{DF93EA87-E748-4C2C-8C1B-34C20B334A78}" type="presParOf" srcId="{7676DC12-7AA9-4B77-927C-4DB4E1CD1DD3}" destId="{743E3EDD-66FC-4644-AB42-3EC1CBE52BB7}" srcOrd="0" destOrd="0" presId="urn:microsoft.com/office/officeart/2005/8/layout/process5"/>
    <dgm:cxn modelId="{AE583B62-A661-402D-A0DB-95A9976886A8}" type="presParOf" srcId="{88CDABB6-0168-4237-9A14-483789370422}" destId="{EDB7F5B5-CAFF-4527-B53B-A12B819B224E}" srcOrd="4" destOrd="0" presId="urn:microsoft.com/office/officeart/2005/8/layout/process5"/>
    <dgm:cxn modelId="{0C0CA778-78AD-4334-85E5-87118B37C2FA}" type="presParOf" srcId="{88CDABB6-0168-4237-9A14-483789370422}" destId="{8A17109E-E1D1-4D77-8F5F-7D6596E098A7}" srcOrd="5" destOrd="0" presId="urn:microsoft.com/office/officeart/2005/8/layout/process5"/>
    <dgm:cxn modelId="{D15D4517-016F-4F8A-9DB8-1F46E9953FC0}" type="presParOf" srcId="{8A17109E-E1D1-4D77-8F5F-7D6596E098A7}" destId="{0B5E161F-5CCE-40F9-83AB-FFA24A963C8A}" srcOrd="0" destOrd="0" presId="urn:microsoft.com/office/officeart/2005/8/layout/process5"/>
    <dgm:cxn modelId="{D4BEB765-4C94-4F66-B9AE-B82213154034}" type="presParOf" srcId="{88CDABB6-0168-4237-9A14-483789370422}" destId="{73099305-F56D-4AA5-985B-551083D58AF3}" srcOrd="6" destOrd="0" presId="urn:microsoft.com/office/officeart/2005/8/layout/process5"/>
    <dgm:cxn modelId="{E24090E1-249E-4077-A1B4-8C8A6B378C0C}" type="presParOf" srcId="{88CDABB6-0168-4237-9A14-483789370422}" destId="{7D1B7BCE-A40A-4F93-9BF6-33B77DAA6405}" srcOrd="7" destOrd="0" presId="urn:microsoft.com/office/officeart/2005/8/layout/process5"/>
    <dgm:cxn modelId="{1830F427-7AC4-407E-BCAB-8CB31317FC5E}" type="presParOf" srcId="{7D1B7BCE-A40A-4F93-9BF6-33B77DAA6405}" destId="{5827F60D-7C40-4D90-BB32-193231EA7180}" srcOrd="0" destOrd="0" presId="urn:microsoft.com/office/officeart/2005/8/layout/process5"/>
    <dgm:cxn modelId="{FD3D780B-876A-4CFD-8ADA-7BF5B876ECB2}" type="presParOf" srcId="{88CDABB6-0168-4237-9A14-483789370422}" destId="{DA86F849-2611-495C-ADCD-A9E0744B726F}" srcOrd="8" destOrd="0" presId="urn:microsoft.com/office/officeart/2005/8/layout/process5"/>
    <dgm:cxn modelId="{6F5095B5-99A4-415B-90F6-181AFF5C24E8}" type="presParOf" srcId="{88CDABB6-0168-4237-9A14-483789370422}" destId="{075175ED-40D6-47C7-B05D-A18FCDEFA385}" srcOrd="9" destOrd="0" presId="urn:microsoft.com/office/officeart/2005/8/layout/process5"/>
    <dgm:cxn modelId="{3A967B89-B61B-421B-8CD0-BDF114CFB295}" type="presParOf" srcId="{075175ED-40D6-47C7-B05D-A18FCDEFA385}" destId="{E99FA47E-34F4-4108-97DC-E2E664019775}" srcOrd="0" destOrd="0" presId="urn:microsoft.com/office/officeart/2005/8/layout/process5"/>
    <dgm:cxn modelId="{F88BBCC9-A8B2-4BA4-B699-9A1CD1093519}" type="presParOf" srcId="{88CDABB6-0168-4237-9A14-483789370422}" destId="{8C61D904-FEA0-45AC-809E-F493198F872A}" srcOrd="10" destOrd="0" presId="urn:microsoft.com/office/officeart/2005/8/layout/process5"/>
    <dgm:cxn modelId="{EAC81895-5D83-413E-96C9-C048295B925C}" type="presParOf" srcId="{88CDABB6-0168-4237-9A14-483789370422}" destId="{7F261E3A-3031-472D-8662-A56E11DE680B}" srcOrd="11" destOrd="0" presId="urn:microsoft.com/office/officeart/2005/8/layout/process5"/>
    <dgm:cxn modelId="{2D4CE9E3-1AA9-4076-9361-98B54186174C}" type="presParOf" srcId="{7F261E3A-3031-472D-8662-A56E11DE680B}" destId="{BF32D7E6-D655-4A20-B719-ED5B828F9DC8}" srcOrd="0" destOrd="0" presId="urn:microsoft.com/office/officeart/2005/8/layout/process5"/>
    <dgm:cxn modelId="{6213FF01-C503-4E2B-9FBD-44C091B31266}" type="presParOf" srcId="{88CDABB6-0168-4237-9A14-483789370422}" destId="{083F8E0A-BFC7-482C-B5F7-6DC3A703A946}" srcOrd="12" destOrd="0" presId="urn:microsoft.com/office/officeart/2005/8/layout/process5"/>
    <dgm:cxn modelId="{04C316D9-50FA-43F0-BFE7-795FCEB7B412}" type="presParOf" srcId="{88CDABB6-0168-4237-9A14-483789370422}" destId="{EFBC2B53-C996-4EB1-8DD7-159424E3DBEF}" srcOrd="13" destOrd="0" presId="urn:microsoft.com/office/officeart/2005/8/layout/process5"/>
    <dgm:cxn modelId="{78836B39-87C1-4F47-B44A-1903E943AB7A}" type="presParOf" srcId="{EFBC2B53-C996-4EB1-8DD7-159424E3DBEF}" destId="{C4C891CB-21E0-47F0-9C7A-98E54FD2AA6B}" srcOrd="0" destOrd="0" presId="urn:microsoft.com/office/officeart/2005/8/layout/process5"/>
    <dgm:cxn modelId="{7EF5F165-27D9-4092-B821-40AFB6694214}" type="presParOf" srcId="{88CDABB6-0168-4237-9A14-483789370422}" destId="{705366BE-6F74-4ACA-8BFA-CCAC1C514EA3}" srcOrd="14" destOrd="0" presId="urn:microsoft.com/office/officeart/2005/8/layout/process5"/>
    <dgm:cxn modelId="{391C8D0E-3194-49A7-A239-21C13547D98C}" type="presParOf" srcId="{88CDABB6-0168-4237-9A14-483789370422}" destId="{675BF996-14AA-4D68-8CB3-D2E032671DEC}" srcOrd="15" destOrd="0" presId="urn:microsoft.com/office/officeart/2005/8/layout/process5"/>
    <dgm:cxn modelId="{5312A691-7EFD-4363-813A-8F516C3C0D6F}" type="presParOf" srcId="{675BF996-14AA-4D68-8CB3-D2E032671DEC}" destId="{F39EDF57-4B8A-4756-BF39-FB894BC94143}" srcOrd="0" destOrd="0" presId="urn:microsoft.com/office/officeart/2005/8/layout/process5"/>
    <dgm:cxn modelId="{C607AD8D-F9C1-4003-876E-D53858794797}" type="presParOf" srcId="{88CDABB6-0168-4237-9A14-483789370422}" destId="{9E323A61-76A0-4D0C-8BBB-27CC301C8642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E8D873-918E-4079-9B83-850FF3F5F742}" type="doc">
      <dgm:prSet loTypeId="urn:microsoft.com/office/officeart/2005/8/layout/hProcess11" loCatId="process" qsTypeId="urn:microsoft.com/office/officeart/2005/8/quickstyle/simple1" qsCatId="simple" csTypeId="urn:microsoft.com/office/officeart/2005/8/colors/colorful5" csCatId="colorful" phldr="1"/>
      <dgm:spPr/>
    </dgm:pt>
    <dgm:pt modelId="{A05D8F2D-D9E8-4174-A12D-9492C0012918}">
      <dgm:prSet phldrT="[Text]"/>
      <dgm:spPr/>
      <dgm:t>
        <a:bodyPr/>
        <a:lstStyle/>
        <a:p>
          <a:r>
            <a:rPr lang="en-US" dirty="0" smtClean="0"/>
            <a:t>January – June: planning</a:t>
          </a:r>
          <a:endParaRPr lang="en-US" dirty="0"/>
        </a:p>
      </dgm:t>
    </dgm:pt>
    <dgm:pt modelId="{3CEF32AE-76A7-4587-AD22-E6B3C5594319}" type="parTrans" cxnId="{3A2A25F2-576C-4E99-B50E-A7423F0B91A3}">
      <dgm:prSet/>
      <dgm:spPr/>
      <dgm:t>
        <a:bodyPr/>
        <a:lstStyle/>
        <a:p>
          <a:endParaRPr lang="en-US"/>
        </a:p>
      </dgm:t>
    </dgm:pt>
    <dgm:pt modelId="{76800B39-123B-49FD-9E81-ABF5BBC115C8}" type="sibTrans" cxnId="{3A2A25F2-576C-4E99-B50E-A7423F0B91A3}">
      <dgm:prSet/>
      <dgm:spPr/>
      <dgm:t>
        <a:bodyPr/>
        <a:lstStyle/>
        <a:p>
          <a:endParaRPr lang="en-US"/>
        </a:p>
      </dgm:t>
    </dgm:pt>
    <dgm:pt modelId="{48D1207E-CE12-43E9-AE9F-EBA9201784EA}">
      <dgm:prSet phldrT="[Text]"/>
      <dgm:spPr/>
      <dgm:t>
        <a:bodyPr/>
        <a:lstStyle/>
        <a:p>
          <a:r>
            <a:rPr lang="en-US" dirty="0" smtClean="0"/>
            <a:t>June – July: survey</a:t>
          </a:r>
          <a:endParaRPr lang="en-US" dirty="0"/>
        </a:p>
      </dgm:t>
    </dgm:pt>
    <dgm:pt modelId="{990C24BC-FA1F-4E4D-821F-F6E4FFCC96A4}" type="parTrans" cxnId="{DA3F8B4C-5F16-4DCA-9FFA-64D31B159798}">
      <dgm:prSet/>
      <dgm:spPr/>
      <dgm:t>
        <a:bodyPr/>
        <a:lstStyle/>
        <a:p>
          <a:endParaRPr lang="en-US"/>
        </a:p>
      </dgm:t>
    </dgm:pt>
    <dgm:pt modelId="{D2B9C5F7-D28F-49E0-87C1-F87BE50858DA}" type="sibTrans" cxnId="{DA3F8B4C-5F16-4DCA-9FFA-64D31B159798}">
      <dgm:prSet/>
      <dgm:spPr/>
      <dgm:t>
        <a:bodyPr/>
        <a:lstStyle/>
        <a:p>
          <a:endParaRPr lang="en-US"/>
        </a:p>
      </dgm:t>
    </dgm:pt>
    <dgm:pt modelId="{FB20FB7E-D616-4F6E-A5F8-47EB5B11D446}">
      <dgm:prSet phldrT="[Text]"/>
      <dgm:spPr/>
      <dgm:t>
        <a:bodyPr/>
        <a:lstStyle/>
        <a:p>
          <a:r>
            <a:rPr lang="en-US" dirty="0" smtClean="0"/>
            <a:t>August: focus groups &amp; analysis</a:t>
          </a:r>
          <a:endParaRPr lang="en-US" dirty="0"/>
        </a:p>
      </dgm:t>
    </dgm:pt>
    <dgm:pt modelId="{C96F1FE2-6BFB-458F-9126-EECF6EADAE9F}" type="parTrans" cxnId="{C3DE5675-381A-4E34-B742-4E568976321B}">
      <dgm:prSet/>
      <dgm:spPr/>
      <dgm:t>
        <a:bodyPr/>
        <a:lstStyle/>
        <a:p>
          <a:endParaRPr lang="en-US"/>
        </a:p>
      </dgm:t>
    </dgm:pt>
    <dgm:pt modelId="{166EFD2E-E075-4F11-9CE5-28D1546AFCC8}" type="sibTrans" cxnId="{C3DE5675-381A-4E34-B742-4E568976321B}">
      <dgm:prSet/>
      <dgm:spPr/>
      <dgm:t>
        <a:bodyPr/>
        <a:lstStyle/>
        <a:p>
          <a:endParaRPr lang="en-US"/>
        </a:p>
      </dgm:t>
    </dgm:pt>
    <dgm:pt modelId="{C4DDC807-8214-47EA-9AE0-08F181EF6FD4}">
      <dgm:prSet/>
      <dgm:spPr/>
      <dgm:t>
        <a:bodyPr/>
        <a:lstStyle/>
        <a:p>
          <a:r>
            <a:rPr lang="en-US" dirty="0" smtClean="0"/>
            <a:t>September: report writing</a:t>
          </a:r>
          <a:endParaRPr lang="en-US" dirty="0"/>
        </a:p>
      </dgm:t>
    </dgm:pt>
    <dgm:pt modelId="{DF604765-FA48-41DB-A0CD-9CF1E59815D6}" type="parTrans" cxnId="{C57D15D2-67A9-46A6-A430-A8A8EB2FFB3B}">
      <dgm:prSet/>
      <dgm:spPr/>
      <dgm:t>
        <a:bodyPr/>
        <a:lstStyle/>
        <a:p>
          <a:endParaRPr lang="en-US"/>
        </a:p>
      </dgm:t>
    </dgm:pt>
    <dgm:pt modelId="{0A363465-26B7-4D66-BC92-3F7B0B1AC733}" type="sibTrans" cxnId="{C57D15D2-67A9-46A6-A430-A8A8EB2FFB3B}">
      <dgm:prSet/>
      <dgm:spPr/>
      <dgm:t>
        <a:bodyPr/>
        <a:lstStyle/>
        <a:p>
          <a:endParaRPr lang="en-US"/>
        </a:p>
      </dgm:t>
    </dgm:pt>
    <dgm:pt modelId="{A5D28CD9-ABE9-4991-84E8-D70D9C76ADD2}">
      <dgm:prSet/>
      <dgm:spPr/>
      <dgm:t>
        <a:bodyPr/>
        <a:lstStyle/>
        <a:p>
          <a:r>
            <a:rPr lang="en-US" dirty="0" smtClean="0"/>
            <a:t>October – November: present results &amp; strategic planning</a:t>
          </a:r>
          <a:endParaRPr lang="en-US" dirty="0"/>
        </a:p>
      </dgm:t>
    </dgm:pt>
    <dgm:pt modelId="{C342EB0C-228B-4CC2-B3C7-9C69DC40692F}" type="parTrans" cxnId="{BA4CCFAD-8368-4969-8968-8258553770AA}">
      <dgm:prSet/>
      <dgm:spPr/>
      <dgm:t>
        <a:bodyPr/>
        <a:lstStyle/>
        <a:p>
          <a:endParaRPr lang="en-US"/>
        </a:p>
      </dgm:t>
    </dgm:pt>
    <dgm:pt modelId="{5D1F21D0-5DE8-4191-868D-9C40B11BC140}" type="sibTrans" cxnId="{BA4CCFAD-8368-4969-8968-8258553770AA}">
      <dgm:prSet/>
      <dgm:spPr/>
      <dgm:t>
        <a:bodyPr/>
        <a:lstStyle/>
        <a:p>
          <a:endParaRPr lang="en-US"/>
        </a:p>
      </dgm:t>
    </dgm:pt>
    <dgm:pt modelId="{08479DE7-7D78-4E9B-8815-955743074F80}" type="pres">
      <dgm:prSet presAssocID="{19E8D873-918E-4079-9B83-850FF3F5F742}" presName="Name0" presStyleCnt="0">
        <dgm:presLayoutVars>
          <dgm:dir/>
          <dgm:resizeHandles val="exact"/>
        </dgm:presLayoutVars>
      </dgm:prSet>
      <dgm:spPr/>
    </dgm:pt>
    <dgm:pt modelId="{AF932915-628D-430C-B4ED-134467248D92}" type="pres">
      <dgm:prSet presAssocID="{19E8D873-918E-4079-9B83-850FF3F5F742}" presName="arrow" presStyleLbl="bgShp" presStyleIdx="0" presStyleCnt="1"/>
      <dgm:spPr/>
    </dgm:pt>
    <dgm:pt modelId="{AADD94B1-7E35-4A66-BABD-121541DD38A4}" type="pres">
      <dgm:prSet presAssocID="{19E8D873-918E-4079-9B83-850FF3F5F742}" presName="points" presStyleCnt="0"/>
      <dgm:spPr/>
    </dgm:pt>
    <dgm:pt modelId="{99589369-5376-4BA9-A473-69DE4FFD5C48}" type="pres">
      <dgm:prSet presAssocID="{A05D8F2D-D9E8-4174-A12D-9492C0012918}" presName="compositeA" presStyleCnt="0"/>
      <dgm:spPr/>
    </dgm:pt>
    <dgm:pt modelId="{7B8D9163-CD75-41B5-9D5F-D7ED1B92A211}" type="pres">
      <dgm:prSet presAssocID="{A05D8F2D-D9E8-4174-A12D-9492C0012918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9568E-3CD8-4277-AA3C-F51A8584A94D}" type="pres">
      <dgm:prSet presAssocID="{A05D8F2D-D9E8-4174-A12D-9492C0012918}" presName="circleA" presStyleLbl="node1" presStyleIdx="0" presStyleCnt="5"/>
      <dgm:spPr/>
    </dgm:pt>
    <dgm:pt modelId="{D198C735-1EFC-4A3D-AD0D-8CE05BCD26A8}" type="pres">
      <dgm:prSet presAssocID="{A05D8F2D-D9E8-4174-A12D-9492C0012918}" presName="spaceA" presStyleCnt="0"/>
      <dgm:spPr/>
    </dgm:pt>
    <dgm:pt modelId="{4503D34D-9A49-4EA4-B91E-815002D48C42}" type="pres">
      <dgm:prSet presAssocID="{76800B39-123B-49FD-9E81-ABF5BBC115C8}" presName="space" presStyleCnt="0"/>
      <dgm:spPr/>
    </dgm:pt>
    <dgm:pt modelId="{813C38C1-84BE-4858-AC04-05AD7CD16545}" type="pres">
      <dgm:prSet presAssocID="{48D1207E-CE12-43E9-AE9F-EBA9201784EA}" presName="compositeB" presStyleCnt="0"/>
      <dgm:spPr/>
    </dgm:pt>
    <dgm:pt modelId="{978DCDFF-E38D-4507-A304-2586EED535E4}" type="pres">
      <dgm:prSet presAssocID="{48D1207E-CE12-43E9-AE9F-EBA9201784EA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59DA4-A99E-48D3-9F6B-0A57BA7E790F}" type="pres">
      <dgm:prSet presAssocID="{48D1207E-CE12-43E9-AE9F-EBA9201784EA}" presName="circleB" presStyleLbl="node1" presStyleIdx="1" presStyleCnt="5"/>
      <dgm:spPr/>
    </dgm:pt>
    <dgm:pt modelId="{A046ACF8-8DDE-43C4-97A2-881EF6E17BA4}" type="pres">
      <dgm:prSet presAssocID="{48D1207E-CE12-43E9-AE9F-EBA9201784EA}" presName="spaceB" presStyleCnt="0"/>
      <dgm:spPr/>
    </dgm:pt>
    <dgm:pt modelId="{5174DB76-CF66-49B3-9E4F-7041A87B6327}" type="pres">
      <dgm:prSet presAssocID="{D2B9C5F7-D28F-49E0-87C1-F87BE50858DA}" presName="space" presStyleCnt="0"/>
      <dgm:spPr/>
    </dgm:pt>
    <dgm:pt modelId="{882E138F-4308-49A7-BC6B-F78A4CD89A08}" type="pres">
      <dgm:prSet presAssocID="{FB20FB7E-D616-4F6E-A5F8-47EB5B11D446}" presName="compositeA" presStyleCnt="0"/>
      <dgm:spPr/>
    </dgm:pt>
    <dgm:pt modelId="{2ED21510-20D5-4792-BCB3-E1C95F4A8F3A}" type="pres">
      <dgm:prSet presAssocID="{FB20FB7E-D616-4F6E-A5F8-47EB5B11D446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F8B518-83ED-41AC-97C9-16C2236FB40C}" type="pres">
      <dgm:prSet presAssocID="{FB20FB7E-D616-4F6E-A5F8-47EB5B11D446}" presName="circleA" presStyleLbl="node1" presStyleIdx="2" presStyleCnt="5"/>
      <dgm:spPr/>
    </dgm:pt>
    <dgm:pt modelId="{965BF643-BDC9-4015-8667-11658CA25A74}" type="pres">
      <dgm:prSet presAssocID="{FB20FB7E-D616-4F6E-A5F8-47EB5B11D446}" presName="spaceA" presStyleCnt="0"/>
      <dgm:spPr/>
    </dgm:pt>
    <dgm:pt modelId="{6B140F1D-7AE4-4F3C-A6E7-F6535F646945}" type="pres">
      <dgm:prSet presAssocID="{166EFD2E-E075-4F11-9CE5-28D1546AFCC8}" presName="space" presStyleCnt="0"/>
      <dgm:spPr/>
    </dgm:pt>
    <dgm:pt modelId="{DFA6CEBC-DDD8-42A3-B831-06A8B99620CD}" type="pres">
      <dgm:prSet presAssocID="{C4DDC807-8214-47EA-9AE0-08F181EF6FD4}" presName="compositeB" presStyleCnt="0"/>
      <dgm:spPr/>
    </dgm:pt>
    <dgm:pt modelId="{5FF2552A-B346-4674-9775-550240E1A14D}" type="pres">
      <dgm:prSet presAssocID="{C4DDC807-8214-47EA-9AE0-08F181EF6FD4}" presName="textB" presStyleLbl="revTx" presStyleIdx="3" presStyleCnt="5">
        <dgm:presLayoutVars>
          <dgm:bulletEnabled val="1"/>
        </dgm:presLayoutVars>
      </dgm:prSet>
      <dgm:spPr/>
    </dgm:pt>
    <dgm:pt modelId="{07A70A3F-30DF-4EB2-9A58-2F576C158284}" type="pres">
      <dgm:prSet presAssocID="{C4DDC807-8214-47EA-9AE0-08F181EF6FD4}" presName="circleB" presStyleLbl="node1" presStyleIdx="3" presStyleCnt="5"/>
      <dgm:spPr/>
    </dgm:pt>
    <dgm:pt modelId="{D5BDD92F-AAC0-4AA2-913F-4FE09FDF4A71}" type="pres">
      <dgm:prSet presAssocID="{C4DDC807-8214-47EA-9AE0-08F181EF6FD4}" presName="spaceB" presStyleCnt="0"/>
      <dgm:spPr/>
    </dgm:pt>
    <dgm:pt modelId="{76AB084E-B36C-4D0D-A79C-B155CE9FE803}" type="pres">
      <dgm:prSet presAssocID="{0A363465-26B7-4D66-BC92-3F7B0B1AC733}" presName="space" presStyleCnt="0"/>
      <dgm:spPr/>
    </dgm:pt>
    <dgm:pt modelId="{A81BB52B-0E84-4E13-9A63-A4B2F6935CA4}" type="pres">
      <dgm:prSet presAssocID="{A5D28CD9-ABE9-4991-84E8-D70D9C76ADD2}" presName="compositeA" presStyleCnt="0"/>
      <dgm:spPr/>
    </dgm:pt>
    <dgm:pt modelId="{56235CC6-6A6E-4076-B80B-FA7FB4CE4CAB}" type="pres">
      <dgm:prSet presAssocID="{A5D28CD9-ABE9-4991-84E8-D70D9C76ADD2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668353-1AB0-4E5B-BE16-A9667E5EC1FB}" type="pres">
      <dgm:prSet presAssocID="{A5D28CD9-ABE9-4991-84E8-D70D9C76ADD2}" presName="circleA" presStyleLbl="node1" presStyleIdx="4" presStyleCnt="5"/>
      <dgm:spPr/>
    </dgm:pt>
    <dgm:pt modelId="{9049D3ED-D259-4FB6-A038-4FEE4E0039CC}" type="pres">
      <dgm:prSet presAssocID="{A5D28CD9-ABE9-4991-84E8-D70D9C76ADD2}" presName="spaceA" presStyleCnt="0"/>
      <dgm:spPr/>
    </dgm:pt>
  </dgm:ptLst>
  <dgm:cxnLst>
    <dgm:cxn modelId="{DA3F8B4C-5F16-4DCA-9FFA-64D31B159798}" srcId="{19E8D873-918E-4079-9B83-850FF3F5F742}" destId="{48D1207E-CE12-43E9-AE9F-EBA9201784EA}" srcOrd="1" destOrd="0" parTransId="{990C24BC-FA1F-4E4D-821F-F6E4FFCC96A4}" sibTransId="{D2B9C5F7-D28F-49E0-87C1-F87BE50858DA}"/>
    <dgm:cxn modelId="{C57D15D2-67A9-46A6-A430-A8A8EB2FFB3B}" srcId="{19E8D873-918E-4079-9B83-850FF3F5F742}" destId="{C4DDC807-8214-47EA-9AE0-08F181EF6FD4}" srcOrd="3" destOrd="0" parTransId="{DF604765-FA48-41DB-A0CD-9CF1E59815D6}" sibTransId="{0A363465-26B7-4D66-BC92-3F7B0B1AC733}"/>
    <dgm:cxn modelId="{C3DE5675-381A-4E34-B742-4E568976321B}" srcId="{19E8D873-918E-4079-9B83-850FF3F5F742}" destId="{FB20FB7E-D616-4F6E-A5F8-47EB5B11D446}" srcOrd="2" destOrd="0" parTransId="{C96F1FE2-6BFB-458F-9126-EECF6EADAE9F}" sibTransId="{166EFD2E-E075-4F11-9CE5-28D1546AFCC8}"/>
    <dgm:cxn modelId="{3A2A25F2-576C-4E99-B50E-A7423F0B91A3}" srcId="{19E8D873-918E-4079-9B83-850FF3F5F742}" destId="{A05D8F2D-D9E8-4174-A12D-9492C0012918}" srcOrd="0" destOrd="0" parTransId="{3CEF32AE-76A7-4587-AD22-E6B3C5594319}" sibTransId="{76800B39-123B-49FD-9E81-ABF5BBC115C8}"/>
    <dgm:cxn modelId="{5DE39B7B-5059-4F55-98B7-B9A86A2DA046}" type="presOf" srcId="{FB20FB7E-D616-4F6E-A5F8-47EB5B11D446}" destId="{2ED21510-20D5-4792-BCB3-E1C95F4A8F3A}" srcOrd="0" destOrd="0" presId="urn:microsoft.com/office/officeart/2005/8/layout/hProcess11"/>
    <dgm:cxn modelId="{891CEAAA-F45F-4B8D-8A64-F76C8B75F107}" type="presOf" srcId="{19E8D873-918E-4079-9B83-850FF3F5F742}" destId="{08479DE7-7D78-4E9B-8815-955743074F80}" srcOrd="0" destOrd="0" presId="urn:microsoft.com/office/officeart/2005/8/layout/hProcess11"/>
    <dgm:cxn modelId="{30A033BA-0B98-4EBD-83A5-FB57945F48E1}" type="presOf" srcId="{A05D8F2D-D9E8-4174-A12D-9492C0012918}" destId="{7B8D9163-CD75-41B5-9D5F-D7ED1B92A211}" srcOrd="0" destOrd="0" presId="urn:microsoft.com/office/officeart/2005/8/layout/hProcess11"/>
    <dgm:cxn modelId="{BA4CCFAD-8368-4969-8968-8258553770AA}" srcId="{19E8D873-918E-4079-9B83-850FF3F5F742}" destId="{A5D28CD9-ABE9-4991-84E8-D70D9C76ADD2}" srcOrd="4" destOrd="0" parTransId="{C342EB0C-228B-4CC2-B3C7-9C69DC40692F}" sibTransId="{5D1F21D0-5DE8-4191-868D-9C40B11BC140}"/>
    <dgm:cxn modelId="{38B5A80D-0854-4C7E-BC70-18015EC8DB8A}" type="presOf" srcId="{48D1207E-CE12-43E9-AE9F-EBA9201784EA}" destId="{978DCDFF-E38D-4507-A304-2586EED535E4}" srcOrd="0" destOrd="0" presId="urn:microsoft.com/office/officeart/2005/8/layout/hProcess11"/>
    <dgm:cxn modelId="{59D4F49A-F0ED-41BA-95AC-52150D2977B4}" type="presOf" srcId="{C4DDC807-8214-47EA-9AE0-08F181EF6FD4}" destId="{5FF2552A-B346-4674-9775-550240E1A14D}" srcOrd="0" destOrd="0" presId="urn:microsoft.com/office/officeart/2005/8/layout/hProcess11"/>
    <dgm:cxn modelId="{67E26A6C-C32B-4CDA-B262-A287012C77BF}" type="presOf" srcId="{A5D28CD9-ABE9-4991-84E8-D70D9C76ADD2}" destId="{56235CC6-6A6E-4076-B80B-FA7FB4CE4CAB}" srcOrd="0" destOrd="0" presId="urn:microsoft.com/office/officeart/2005/8/layout/hProcess11"/>
    <dgm:cxn modelId="{3E4A23F4-2DB8-4D1A-B4D0-62FDDDB97A17}" type="presParOf" srcId="{08479DE7-7D78-4E9B-8815-955743074F80}" destId="{AF932915-628D-430C-B4ED-134467248D92}" srcOrd="0" destOrd="0" presId="urn:microsoft.com/office/officeart/2005/8/layout/hProcess11"/>
    <dgm:cxn modelId="{3A4B506F-3D74-4213-878B-1D27EB5A3768}" type="presParOf" srcId="{08479DE7-7D78-4E9B-8815-955743074F80}" destId="{AADD94B1-7E35-4A66-BABD-121541DD38A4}" srcOrd="1" destOrd="0" presId="urn:microsoft.com/office/officeart/2005/8/layout/hProcess11"/>
    <dgm:cxn modelId="{57C4A158-E6AE-41EB-B8F0-01909AF03600}" type="presParOf" srcId="{AADD94B1-7E35-4A66-BABD-121541DD38A4}" destId="{99589369-5376-4BA9-A473-69DE4FFD5C48}" srcOrd="0" destOrd="0" presId="urn:microsoft.com/office/officeart/2005/8/layout/hProcess11"/>
    <dgm:cxn modelId="{031E778A-CF73-4F3B-93BD-D1B8D3BBC44C}" type="presParOf" srcId="{99589369-5376-4BA9-A473-69DE4FFD5C48}" destId="{7B8D9163-CD75-41B5-9D5F-D7ED1B92A211}" srcOrd="0" destOrd="0" presId="urn:microsoft.com/office/officeart/2005/8/layout/hProcess11"/>
    <dgm:cxn modelId="{118BB8A7-0E9B-45D8-9C58-A85967B7322F}" type="presParOf" srcId="{99589369-5376-4BA9-A473-69DE4FFD5C48}" destId="{CBF9568E-3CD8-4277-AA3C-F51A8584A94D}" srcOrd="1" destOrd="0" presId="urn:microsoft.com/office/officeart/2005/8/layout/hProcess11"/>
    <dgm:cxn modelId="{411CE969-4DCF-461D-9B32-49C7D89E7133}" type="presParOf" srcId="{99589369-5376-4BA9-A473-69DE4FFD5C48}" destId="{D198C735-1EFC-4A3D-AD0D-8CE05BCD26A8}" srcOrd="2" destOrd="0" presId="urn:microsoft.com/office/officeart/2005/8/layout/hProcess11"/>
    <dgm:cxn modelId="{FF9C06D6-8B9A-439C-B25A-D5860437F4BC}" type="presParOf" srcId="{AADD94B1-7E35-4A66-BABD-121541DD38A4}" destId="{4503D34D-9A49-4EA4-B91E-815002D48C42}" srcOrd="1" destOrd="0" presId="urn:microsoft.com/office/officeart/2005/8/layout/hProcess11"/>
    <dgm:cxn modelId="{478DC603-5B57-4D99-B5E6-EB1244A0F316}" type="presParOf" srcId="{AADD94B1-7E35-4A66-BABD-121541DD38A4}" destId="{813C38C1-84BE-4858-AC04-05AD7CD16545}" srcOrd="2" destOrd="0" presId="urn:microsoft.com/office/officeart/2005/8/layout/hProcess11"/>
    <dgm:cxn modelId="{19BE34BB-BE53-4CB4-BD4C-8FB1431E1888}" type="presParOf" srcId="{813C38C1-84BE-4858-AC04-05AD7CD16545}" destId="{978DCDFF-E38D-4507-A304-2586EED535E4}" srcOrd="0" destOrd="0" presId="urn:microsoft.com/office/officeart/2005/8/layout/hProcess11"/>
    <dgm:cxn modelId="{A072B030-0D23-43A8-9FAF-397C19461CA0}" type="presParOf" srcId="{813C38C1-84BE-4858-AC04-05AD7CD16545}" destId="{84959DA4-A99E-48D3-9F6B-0A57BA7E790F}" srcOrd="1" destOrd="0" presId="urn:microsoft.com/office/officeart/2005/8/layout/hProcess11"/>
    <dgm:cxn modelId="{5D2BB823-3C25-49D2-BF5C-809F72D77388}" type="presParOf" srcId="{813C38C1-84BE-4858-AC04-05AD7CD16545}" destId="{A046ACF8-8DDE-43C4-97A2-881EF6E17BA4}" srcOrd="2" destOrd="0" presId="urn:microsoft.com/office/officeart/2005/8/layout/hProcess11"/>
    <dgm:cxn modelId="{7282412C-CA65-4B53-BCCB-411EB7022ECA}" type="presParOf" srcId="{AADD94B1-7E35-4A66-BABD-121541DD38A4}" destId="{5174DB76-CF66-49B3-9E4F-7041A87B6327}" srcOrd="3" destOrd="0" presId="urn:microsoft.com/office/officeart/2005/8/layout/hProcess11"/>
    <dgm:cxn modelId="{9AEF67BD-6F3A-47C8-AA98-3FAEA94D1E4C}" type="presParOf" srcId="{AADD94B1-7E35-4A66-BABD-121541DD38A4}" destId="{882E138F-4308-49A7-BC6B-F78A4CD89A08}" srcOrd="4" destOrd="0" presId="urn:microsoft.com/office/officeart/2005/8/layout/hProcess11"/>
    <dgm:cxn modelId="{0D6F7A3A-E181-4ED4-BED7-D29E2C0E9209}" type="presParOf" srcId="{882E138F-4308-49A7-BC6B-F78A4CD89A08}" destId="{2ED21510-20D5-4792-BCB3-E1C95F4A8F3A}" srcOrd="0" destOrd="0" presId="urn:microsoft.com/office/officeart/2005/8/layout/hProcess11"/>
    <dgm:cxn modelId="{06BAA997-0674-4793-86D9-AE88D6BA18C8}" type="presParOf" srcId="{882E138F-4308-49A7-BC6B-F78A4CD89A08}" destId="{67F8B518-83ED-41AC-97C9-16C2236FB40C}" srcOrd="1" destOrd="0" presId="urn:microsoft.com/office/officeart/2005/8/layout/hProcess11"/>
    <dgm:cxn modelId="{CA7C148C-7404-4A45-A900-460AEA72D25B}" type="presParOf" srcId="{882E138F-4308-49A7-BC6B-F78A4CD89A08}" destId="{965BF643-BDC9-4015-8667-11658CA25A74}" srcOrd="2" destOrd="0" presId="urn:microsoft.com/office/officeart/2005/8/layout/hProcess11"/>
    <dgm:cxn modelId="{46D89735-1365-4C3D-96B0-FD66BDE8FD62}" type="presParOf" srcId="{AADD94B1-7E35-4A66-BABD-121541DD38A4}" destId="{6B140F1D-7AE4-4F3C-A6E7-F6535F646945}" srcOrd="5" destOrd="0" presId="urn:microsoft.com/office/officeart/2005/8/layout/hProcess11"/>
    <dgm:cxn modelId="{FCE7AD1A-FE1B-45F9-B4E5-4D932A5D56BA}" type="presParOf" srcId="{AADD94B1-7E35-4A66-BABD-121541DD38A4}" destId="{DFA6CEBC-DDD8-42A3-B831-06A8B99620CD}" srcOrd="6" destOrd="0" presId="urn:microsoft.com/office/officeart/2005/8/layout/hProcess11"/>
    <dgm:cxn modelId="{73CAF5FB-867C-48A9-BCCD-C3590FB3ED60}" type="presParOf" srcId="{DFA6CEBC-DDD8-42A3-B831-06A8B99620CD}" destId="{5FF2552A-B346-4674-9775-550240E1A14D}" srcOrd="0" destOrd="0" presId="urn:microsoft.com/office/officeart/2005/8/layout/hProcess11"/>
    <dgm:cxn modelId="{BA6AD5CE-33EE-4995-A97E-C806C92C2E1C}" type="presParOf" srcId="{DFA6CEBC-DDD8-42A3-B831-06A8B99620CD}" destId="{07A70A3F-30DF-4EB2-9A58-2F576C158284}" srcOrd="1" destOrd="0" presId="urn:microsoft.com/office/officeart/2005/8/layout/hProcess11"/>
    <dgm:cxn modelId="{F44D1011-04C2-4BFC-A258-1AAE5787D8E3}" type="presParOf" srcId="{DFA6CEBC-DDD8-42A3-B831-06A8B99620CD}" destId="{D5BDD92F-AAC0-4AA2-913F-4FE09FDF4A71}" srcOrd="2" destOrd="0" presId="urn:microsoft.com/office/officeart/2005/8/layout/hProcess11"/>
    <dgm:cxn modelId="{D14B5298-8119-4F53-AA0E-52C59C70BD03}" type="presParOf" srcId="{AADD94B1-7E35-4A66-BABD-121541DD38A4}" destId="{76AB084E-B36C-4D0D-A79C-B155CE9FE803}" srcOrd="7" destOrd="0" presId="urn:microsoft.com/office/officeart/2005/8/layout/hProcess11"/>
    <dgm:cxn modelId="{430684F7-8F26-43CF-841A-D47B067639C3}" type="presParOf" srcId="{AADD94B1-7E35-4A66-BABD-121541DD38A4}" destId="{A81BB52B-0E84-4E13-9A63-A4B2F6935CA4}" srcOrd="8" destOrd="0" presId="urn:microsoft.com/office/officeart/2005/8/layout/hProcess11"/>
    <dgm:cxn modelId="{9E275D13-55C1-4ED3-89D0-870485E89987}" type="presParOf" srcId="{A81BB52B-0E84-4E13-9A63-A4B2F6935CA4}" destId="{56235CC6-6A6E-4076-B80B-FA7FB4CE4CAB}" srcOrd="0" destOrd="0" presId="urn:microsoft.com/office/officeart/2005/8/layout/hProcess11"/>
    <dgm:cxn modelId="{2DB56204-526C-41D4-B686-11FAD882D875}" type="presParOf" srcId="{A81BB52B-0E84-4E13-9A63-A4B2F6935CA4}" destId="{27668353-1AB0-4E5B-BE16-A9667E5EC1FB}" srcOrd="1" destOrd="0" presId="urn:microsoft.com/office/officeart/2005/8/layout/hProcess11"/>
    <dgm:cxn modelId="{2E3C3E4A-A981-4AE9-817E-2C6BF72ED0DE}" type="presParOf" srcId="{A81BB52B-0E84-4E13-9A63-A4B2F6935CA4}" destId="{9049D3ED-D259-4FB6-A038-4FEE4E0039C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90D09-BCA1-42C5-B60F-B3BBAF3E38D8}">
      <dsp:nvSpPr>
        <dsp:cNvPr id="0" name=""/>
        <dsp:cNvSpPr/>
      </dsp:nvSpPr>
      <dsp:spPr>
        <a:xfrm>
          <a:off x="0" y="0"/>
          <a:ext cx="2523989" cy="495935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2014 Program Assessment</a:t>
          </a:r>
          <a:endParaRPr lang="en-US" sz="2800" kern="1200" dirty="0"/>
        </a:p>
      </dsp:txBody>
      <dsp:txXfrm>
        <a:off x="0" y="0"/>
        <a:ext cx="2523989" cy="1487805"/>
      </dsp:txXfrm>
    </dsp:sp>
    <dsp:sp modelId="{69538BBD-B355-4AA1-972C-2B04335CC4EA}">
      <dsp:nvSpPr>
        <dsp:cNvPr id="0" name=""/>
        <dsp:cNvSpPr/>
      </dsp:nvSpPr>
      <dsp:spPr>
        <a:xfrm>
          <a:off x="253369" y="1488228"/>
          <a:ext cx="2019191" cy="9743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Member Survey</a:t>
          </a:r>
          <a:endParaRPr lang="en-US" sz="1700" kern="1200" dirty="0"/>
        </a:p>
      </dsp:txBody>
      <dsp:txXfrm>
        <a:off x="281906" y="1516765"/>
        <a:ext cx="1962117" cy="917239"/>
      </dsp:txXfrm>
    </dsp:sp>
    <dsp:sp modelId="{A6222BAD-EC7F-4E06-BE8E-A5B44157638D}">
      <dsp:nvSpPr>
        <dsp:cNvPr id="0" name=""/>
        <dsp:cNvSpPr/>
      </dsp:nvSpPr>
      <dsp:spPr>
        <a:xfrm>
          <a:off x="253369" y="2612436"/>
          <a:ext cx="2019191" cy="9743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Disclosure Audit</a:t>
          </a:r>
          <a:endParaRPr lang="en-US" sz="1700" kern="1200" dirty="0"/>
        </a:p>
      </dsp:txBody>
      <dsp:txXfrm>
        <a:off x="281906" y="2640973"/>
        <a:ext cx="1962117" cy="917239"/>
      </dsp:txXfrm>
    </dsp:sp>
    <dsp:sp modelId="{DAF271DE-C293-477F-8127-82D57D3965B8}">
      <dsp:nvSpPr>
        <dsp:cNvPr id="0" name=""/>
        <dsp:cNvSpPr/>
      </dsp:nvSpPr>
      <dsp:spPr>
        <a:xfrm>
          <a:off x="253369" y="3736645"/>
          <a:ext cx="2019191" cy="9743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Evaluation of Member Fees</a:t>
          </a:r>
          <a:endParaRPr lang="en-US" sz="1700" kern="1200" dirty="0"/>
        </a:p>
      </dsp:txBody>
      <dsp:txXfrm>
        <a:off x="281906" y="3765182"/>
        <a:ext cx="1962117" cy="917239"/>
      </dsp:txXfrm>
    </dsp:sp>
    <dsp:sp modelId="{6245EBCD-B188-49DB-8107-346861BCAF14}">
      <dsp:nvSpPr>
        <dsp:cNvPr id="0" name=""/>
        <dsp:cNvSpPr/>
      </dsp:nvSpPr>
      <dsp:spPr>
        <a:xfrm>
          <a:off x="2714259" y="0"/>
          <a:ext cx="2523989" cy="495935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2014 Strategic </a:t>
          </a:r>
          <a:r>
            <a:rPr lang="en-US" sz="2800" kern="1200" dirty="0" smtClean="0"/>
            <a:t>Planning</a:t>
          </a:r>
          <a:endParaRPr lang="en-US" sz="2800" kern="1200" dirty="0"/>
        </a:p>
      </dsp:txBody>
      <dsp:txXfrm>
        <a:off x="2714259" y="0"/>
        <a:ext cx="2523989" cy="1487805"/>
      </dsp:txXfrm>
    </dsp:sp>
    <dsp:sp modelId="{8CD2FF24-767E-497E-91F3-2B975288287D}">
      <dsp:nvSpPr>
        <dsp:cNvPr id="0" name=""/>
        <dsp:cNvSpPr/>
      </dsp:nvSpPr>
      <dsp:spPr>
        <a:xfrm>
          <a:off x="2966658" y="1473540"/>
          <a:ext cx="2019191" cy="9743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Collection model and analysis adjustments</a:t>
          </a:r>
          <a:endParaRPr lang="en-US" sz="1700" kern="1200" dirty="0"/>
        </a:p>
      </dsp:txBody>
      <dsp:txXfrm>
        <a:off x="2995195" y="1502077"/>
        <a:ext cx="1962117" cy="917239"/>
      </dsp:txXfrm>
    </dsp:sp>
    <dsp:sp modelId="{82C43AE6-8355-4D21-A8DF-300EB34E01D8}">
      <dsp:nvSpPr>
        <dsp:cNvPr id="0" name=""/>
        <dsp:cNvSpPr/>
      </dsp:nvSpPr>
      <dsp:spPr>
        <a:xfrm>
          <a:off x="2966658" y="2612436"/>
          <a:ext cx="2019191" cy="9743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Business model adjustments to reach sustainability</a:t>
          </a:r>
          <a:endParaRPr lang="en-US" sz="1700" kern="1200" dirty="0"/>
        </a:p>
      </dsp:txBody>
      <dsp:txXfrm>
        <a:off x="2995195" y="2640973"/>
        <a:ext cx="1962117" cy="917239"/>
      </dsp:txXfrm>
    </dsp:sp>
    <dsp:sp modelId="{B664410D-BBDF-42B2-A5AD-59D49BD619B4}">
      <dsp:nvSpPr>
        <dsp:cNvPr id="0" name=""/>
        <dsp:cNvSpPr/>
      </dsp:nvSpPr>
      <dsp:spPr>
        <a:xfrm>
          <a:off x="2966658" y="3736645"/>
          <a:ext cx="2019191" cy="9743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Potential new services</a:t>
          </a:r>
          <a:endParaRPr lang="en-US" sz="1700" kern="1200" dirty="0"/>
        </a:p>
      </dsp:txBody>
      <dsp:txXfrm>
        <a:off x="2995195" y="3765182"/>
        <a:ext cx="1962117" cy="917239"/>
      </dsp:txXfrm>
    </dsp:sp>
    <dsp:sp modelId="{B09FA2D2-03D7-469F-9B10-B07C82E05AA7}">
      <dsp:nvSpPr>
        <dsp:cNvPr id="0" name=""/>
        <dsp:cNvSpPr/>
      </dsp:nvSpPr>
      <dsp:spPr>
        <a:xfrm>
          <a:off x="5427547" y="0"/>
          <a:ext cx="2523989" cy="495935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2016 Program Assessment</a:t>
          </a:r>
          <a:endParaRPr lang="en-US" sz="2800" kern="1200" dirty="0"/>
        </a:p>
      </dsp:txBody>
      <dsp:txXfrm>
        <a:off x="5427547" y="0"/>
        <a:ext cx="2523989" cy="1487805"/>
      </dsp:txXfrm>
    </dsp:sp>
    <dsp:sp modelId="{5C43661B-6498-4E7D-9875-2171F5C1722F}">
      <dsp:nvSpPr>
        <dsp:cNvPr id="0" name=""/>
        <dsp:cNvSpPr/>
      </dsp:nvSpPr>
      <dsp:spPr>
        <a:xfrm>
          <a:off x="5679946" y="1489257"/>
          <a:ext cx="2019191" cy="14953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Member Survey</a:t>
          </a:r>
          <a:endParaRPr lang="en-US" sz="1700" kern="1200" dirty="0"/>
        </a:p>
      </dsp:txBody>
      <dsp:txXfrm>
        <a:off x="5723742" y="1533053"/>
        <a:ext cx="1931599" cy="1407719"/>
      </dsp:txXfrm>
    </dsp:sp>
    <dsp:sp modelId="{14F91B76-27A1-462B-A116-98A2A12EC756}">
      <dsp:nvSpPr>
        <dsp:cNvPr id="0" name=""/>
        <dsp:cNvSpPr/>
      </dsp:nvSpPr>
      <dsp:spPr>
        <a:xfrm>
          <a:off x="5679946" y="3214617"/>
          <a:ext cx="2019191" cy="14953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Disclosure Audit</a:t>
          </a:r>
          <a:endParaRPr lang="en-US" sz="1700" kern="1200" dirty="0"/>
        </a:p>
      </dsp:txBody>
      <dsp:txXfrm>
        <a:off x="5723742" y="3258413"/>
        <a:ext cx="1931599" cy="14077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81533-3053-4280-BCC4-5B47B6792A41}">
      <dsp:nvSpPr>
        <dsp:cNvPr id="0" name=""/>
        <dsp:cNvSpPr/>
      </dsp:nvSpPr>
      <dsp:spPr>
        <a:xfrm>
          <a:off x="0" y="0"/>
          <a:ext cx="5510784" cy="113172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Instruments</a:t>
          </a:r>
          <a:endParaRPr lang="en-US" sz="5400" kern="1200" dirty="0"/>
        </a:p>
      </dsp:txBody>
      <dsp:txXfrm>
        <a:off x="0" y="0"/>
        <a:ext cx="5510784" cy="1131722"/>
      </dsp:txXfrm>
    </dsp:sp>
    <dsp:sp modelId="{C403AE94-CF1F-4C9F-B5E7-B9A9CD660363}">
      <dsp:nvSpPr>
        <dsp:cNvPr id="0" name=""/>
        <dsp:cNvSpPr/>
      </dsp:nvSpPr>
      <dsp:spPr>
        <a:xfrm>
          <a:off x="2690" y="1131722"/>
          <a:ext cx="1835134" cy="2376617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1"/>
              </a:solidFill>
            </a:rPr>
            <a:t>Member Survey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2690" y="1131722"/>
        <a:ext cx="1835134" cy="2376617"/>
      </dsp:txXfrm>
    </dsp:sp>
    <dsp:sp modelId="{3E3ADEE4-01BF-49C3-9BBB-594B70F3BFD8}">
      <dsp:nvSpPr>
        <dsp:cNvPr id="0" name=""/>
        <dsp:cNvSpPr/>
      </dsp:nvSpPr>
      <dsp:spPr>
        <a:xfrm>
          <a:off x="1837824" y="1131722"/>
          <a:ext cx="1835134" cy="2376617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1"/>
              </a:solidFill>
            </a:rPr>
            <a:t>Focus Groups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1837824" y="1131722"/>
        <a:ext cx="1835134" cy="2376617"/>
      </dsp:txXfrm>
    </dsp:sp>
    <dsp:sp modelId="{068D2E92-4E0A-499A-95BA-0721CD288ACE}">
      <dsp:nvSpPr>
        <dsp:cNvPr id="0" name=""/>
        <dsp:cNvSpPr/>
      </dsp:nvSpPr>
      <dsp:spPr>
        <a:xfrm>
          <a:off x="3672959" y="1131722"/>
          <a:ext cx="1835134" cy="2376617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1"/>
              </a:solidFill>
            </a:rPr>
            <a:t>Analysis Projects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3672959" y="1131722"/>
        <a:ext cx="1835134" cy="2376617"/>
      </dsp:txXfrm>
    </dsp:sp>
    <dsp:sp modelId="{846A49C7-82DF-4981-8067-407912AA8B99}">
      <dsp:nvSpPr>
        <dsp:cNvPr id="0" name=""/>
        <dsp:cNvSpPr/>
      </dsp:nvSpPr>
      <dsp:spPr>
        <a:xfrm>
          <a:off x="0" y="3508339"/>
          <a:ext cx="5510784" cy="26406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0CEC8-A8E6-4C01-A81A-ECEF1E036EBF}">
      <dsp:nvSpPr>
        <dsp:cNvPr id="0" name=""/>
        <dsp:cNvSpPr/>
      </dsp:nvSpPr>
      <dsp:spPr>
        <a:xfrm>
          <a:off x="1522410" y="2763335"/>
          <a:ext cx="1793394" cy="153942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 detailed, but flexible plan</a:t>
          </a:r>
          <a:endParaRPr lang="en-US" sz="2000" kern="1200" dirty="0"/>
        </a:p>
      </dsp:txBody>
      <dsp:txXfrm>
        <a:off x="1800145" y="3001738"/>
        <a:ext cx="1237924" cy="1062616"/>
      </dsp:txXfrm>
    </dsp:sp>
    <dsp:sp modelId="{04CEBF07-DC41-4DB1-8917-37636174918D}">
      <dsp:nvSpPr>
        <dsp:cNvPr id="0" name=""/>
        <dsp:cNvSpPr/>
      </dsp:nvSpPr>
      <dsp:spPr>
        <a:xfrm>
          <a:off x="1578503" y="3443592"/>
          <a:ext cx="209361" cy="1805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64364-033B-458B-8CF5-B8F4908CBC30}">
      <dsp:nvSpPr>
        <dsp:cNvPr id="0" name=""/>
        <dsp:cNvSpPr/>
      </dsp:nvSpPr>
      <dsp:spPr>
        <a:xfrm>
          <a:off x="0" y="1926533"/>
          <a:ext cx="1793394" cy="153942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16D94-7692-47B9-B705-CCBBC0A01500}">
      <dsp:nvSpPr>
        <dsp:cNvPr id="0" name=""/>
        <dsp:cNvSpPr/>
      </dsp:nvSpPr>
      <dsp:spPr>
        <a:xfrm>
          <a:off x="1214293" y="3252486"/>
          <a:ext cx="209361" cy="1805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96842D-411B-4610-BC58-B0ECB71E9798}">
      <dsp:nvSpPr>
        <dsp:cNvPr id="0" name=""/>
        <dsp:cNvSpPr/>
      </dsp:nvSpPr>
      <dsp:spPr>
        <a:xfrm>
          <a:off x="3043240" y="1914742"/>
          <a:ext cx="1793394" cy="153942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 village!</a:t>
          </a:r>
          <a:endParaRPr lang="en-US" sz="2800" kern="1200" dirty="0"/>
        </a:p>
      </dsp:txBody>
      <dsp:txXfrm>
        <a:off x="3320975" y="2153145"/>
        <a:ext cx="1237924" cy="1062616"/>
      </dsp:txXfrm>
    </dsp:sp>
    <dsp:sp modelId="{1E1E69D0-5803-491B-8930-9E1A6B8EA23F}">
      <dsp:nvSpPr>
        <dsp:cNvPr id="0" name=""/>
        <dsp:cNvSpPr/>
      </dsp:nvSpPr>
      <dsp:spPr>
        <a:xfrm>
          <a:off x="4271754" y="3239068"/>
          <a:ext cx="209361" cy="1805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0C6259-A899-49E6-BE1E-101684EAD4FF}">
      <dsp:nvSpPr>
        <dsp:cNvPr id="0" name=""/>
        <dsp:cNvSpPr/>
      </dsp:nvSpPr>
      <dsp:spPr>
        <a:xfrm>
          <a:off x="4571970" y="2760895"/>
          <a:ext cx="1793394" cy="153942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F370A8-C804-4A1F-A837-9F9ECDCC7B95}">
      <dsp:nvSpPr>
        <dsp:cNvPr id="0" name=""/>
        <dsp:cNvSpPr/>
      </dsp:nvSpPr>
      <dsp:spPr>
        <a:xfrm>
          <a:off x="4613052" y="3450505"/>
          <a:ext cx="209361" cy="1805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70DE5-D02A-4465-8A66-19A7A805DBB9}">
      <dsp:nvSpPr>
        <dsp:cNvPr id="0" name=""/>
        <dsp:cNvSpPr/>
      </dsp:nvSpPr>
      <dsp:spPr>
        <a:xfrm>
          <a:off x="1522410" y="1085259"/>
          <a:ext cx="1793394" cy="1539422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Time</a:t>
          </a:r>
          <a:endParaRPr lang="en-US" sz="2000" kern="1200" dirty="0"/>
        </a:p>
      </dsp:txBody>
      <dsp:txXfrm>
        <a:off x="1800145" y="1323662"/>
        <a:ext cx="1237924" cy="1062616"/>
      </dsp:txXfrm>
    </dsp:sp>
    <dsp:sp modelId="{0F7D4924-ABA6-4471-902B-6A9F76130763}">
      <dsp:nvSpPr>
        <dsp:cNvPr id="0" name=""/>
        <dsp:cNvSpPr/>
      </dsp:nvSpPr>
      <dsp:spPr>
        <a:xfrm>
          <a:off x="2743024" y="1116975"/>
          <a:ext cx="209361" cy="1805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1BD1F6-A2E0-4ED5-99EC-2D6922BE7FB1}">
      <dsp:nvSpPr>
        <dsp:cNvPr id="0" name=""/>
        <dsp:cNvSpPr/>
      </dsp:nvSpPr>
      <dsp:spPr>
        <a:xfrm>
          <a:off x="3043240" y="236666"/>
          <a:ext cx="1793394" cy="153942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D9D6E-0441-4816-8358-26E035133ED4}">
      <dsp:nvSpPr>
        <dsp:cNvPr id="0" name=""/>
        <dsp:cNvSpPr/>
      </dsp:nvSpPr>
      <dsp:spPr>
        <a:xfrm>
          <a:off x="3084322" y="918956"/>
          <a:ext cx="209361" cy="1805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36BE39-E6A2-4F14-BC34-9975F5F49250}">
      <dsp:nvSpPr>
        <dsp:cNvPr id="0" name=""/>
        <dsp:cNvSpPr/>
      </dsp:nvSpPr>
      <dsp:spPr>
        <a:xfrm>
          <a:off x="4571970" y="1082819"/>
          <a:ext cx="1793394" cy="153942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Iteration</a:t>
          </a:r>
          <a:endParaRPr lang="en-US" sz="2000" kern="1200" dirty="0"/>
        </a:p>
      </dsp:txBody>
      <dsp:txXfrm>
        <a:off x="4849705" y="1321222"/>
        <a:ext cx="1237924" cy="1062616"/>
      </dsp:txXfrm>
    </dsp:sp>
    <dsp:sp modelId="{E4B95FE6-6C80-4B86-BE0E-0E2AB412C6ED}">
      <dsp:nvSpPr>
        <dsp:cNvPr id="0" name=""/>
        <dsp:cNvSpPr/>
      </dsp:nvSpPr>
      <dsp:spPr>
        <a:xfrm>
          <a:off x="6114131" y="1762263"/>
          <a:ext cx="209361" cy="1805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002EDF-1392-41BB-9E6A-FAABF40185FF}">
      <dsp:nvSpPr>
        <dsp:cNvPr id="0" name=""/>
        <dsp:cNvSpPr/>
      </dsp:nvSpPr>
      <dsp:spPr>
        <a:xfrm>
          <a:off x="6107021" y="1928973"/>
          <a:ext cx="1793394" cy="153942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326456-76FA-435B-8798-6F94AF489281}">
      <dsp:nvSpPr>
        <dsp:cNvPr id="0" name=""/>
        <dsp:cNvSpPr/>
      </dsp:nvSpPr>
      <dsp:spPr>
        <a:xfrm>
          <a:off x="6468860" y="1956216"/>
          <a:ext cx="209361" cy="18053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5B065-E5D8-42AD-A406-B739CEB235DD}">
      <dsp:nvSpPr>
        <dsp:cNvPr id="0" name=""/>
        <dsp:cNvSpPr/>
      </dsp:nvSpPr>
      <dsp:spPr>
        <a:xfrm>
          <a:off x="466451" y="2420"/>
          <a:ext cx="2140762" cy="1401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Start here. </a:t>
          </a:r>
          <a:endParaRPr lang="en-US" sz="1800" b="1" kern="1200" dirty="0"/>
        </a:p>
      </dsp:txBody>
      <dsp:txXfrm>
        <a:off x="507491" y="43460"/>
        <a:ext cx="2058682" cy="1319121"/>
      </dsp:txXfrm>
    </dsp:sp>
    <dsp:sp modelId="{20A2D14B-3E62-4A2D-A35A-C5FFF9CBD3CE}">
      <dsp:nvSpPr>
        <dsp:cNvPr id="0" name=""/>
        <dsp:cNvSpPr/>
      </dsp:nvSpPr>
      <dsp:spPr>
        <a:xfrm>
          <a:off x="2795600" y="437567"/>
          <a:ext cx="453841" cy="530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2795600" y="543749"/>
        <a:ext cx="317689" cy="318545"/>
      </dsp:txXfrm>
    </dsp:sp>
    <dsp:sp modelId="{630D7E5A-FB1C-409A-B786-F1F4EAE8E232}">
      <dsp:nvSpPr>
        <dsp:cNvPr id="0" name=""/>
        <dsp:cNvSpPr/>
      </dsp:nvSpPr>
      <dsp:spPr>
        <a:xfrm>
          <a:off x="3463518" y="60792"/>
          <a:ext cx="2140762" cy="12844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Review past assessments, brainstorm themes, objectives, ideas</a:t>
          </a:r>
          <a:endParaRPr lang="en-US" sz="1800" b="1" kern="1200" dirty="0"/>
        </a:p>
      </dsp:txBody>
      <dsp:txXfrm>
        <a:off x="3501138" y="98412"/>
        <a:ext cx="2065522" cy="1209217"/>
      </dsp:txXfrm>
    </dsp:sp>
    <dsp:sp modelId="{7676DC12-7AA9-4B77-927C-4DB4E1CD1DD3}">
      <dsp:nvSpPr>
        <dsp:cNvPr id="0" name=""/>
        <dsp:cNvSpPr/>
      </dsp:nvSpPr>
      <dsp:spPr>
        <a:xfrm>
          <a:off x="5792668" y="437567"/>
          <a:ext cx="453841" cy="530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5792668" y="543749"/>
        <a:ext cx="317689" cy="318545"/>
      </dsp:txXfrm>
    </dsp:sp>
    <dsp:sp modelId="{EDB7F5B5-CAFF-4527-B53B-A12B819B224E}">
      <dsp:nvSpPr>
        <dsp:cNvPr id="0" name=""/>
        <dsp:cNvSpPr/>
      </dsp:nvSpPr>
      <dsp:spPr>
        <a:xfrm>
          <a:off x="6460586" y="60792"/>
          <a:ext cx="2140762" cy="12844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Compile assessment plan</a:t>
          </a:r>
          <a:endParaRPr lang="en-US" sz="2000" b="1" kern="1200" dirty="0"/>
        </a:p>
      </dsp:txBody>
      <dsp:txXfrm>
        <a:off x="6498206" y="98412"/>
        <a:ext cx="2065522" cy="1209217"/>
      </dsp:txXfrm>
    </dsp:sp>
    <dsp:sp modelId="{8A17109E-E1D1-4D77-8F5F-7D6596E098A7}">
      <dsp:nvSpPr>
        <dsp:cNvPr id="0" name=""/>
        <dsp:cNvSpPr/>
      </dsp:nvSpPr>
      <dsp:spPr>
        <a:xfrm rot="5399532">
          <a:off x="7288171" y="1524429"/>
          <a:ext cx="485888" cy="530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7371832" y="1546940"/>
        <a:ext cx="318545" cy="340122"/>
      </dsp:txXfrm>
    </dsp:sp>
    <dsp:sp modelId="{73099305-F56D-4AA5-985B-551083D58AF3}">
      <dsp:nvSpPr>
        <dsp:cNvPr id="0" name=""/>
        <dsp:cNvSpPr/>
      </dsp:nvSpPr>
      <dsp:spPr>
        <a:xfrm>
          <a:off x="6460885" y="2262021"/>
          <a:ext cx="2140762" cy="12844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Seek input and iterate on assessment plan </a:t>
          </a:r>
          <a:endParaRPr lang="en-US" sz="1600" b="1" kern="1200" dirty="0"/>
        </a:p>
      </dsp:txBody>
      <dsp:txXfrm>
        <a:off x="6498505" y="2299641"/>
        <a:ext cx="2065522" cy="1209217"/>
      </dsp:txXfrm>
    </dsp:sp>
    <dsp:sp modelId="{7D1B7BCE-A40A-4F93-9BF6-33B77DAA6405}">
      <dsp:nvSpPr>
        <dsp:cNvPr id="0" name=""/>
        <dsp:cNvSpPr/>
      </dsp:nvSpPr>
      <dsp:spPr>
        <a:xfrm rot="10802401">
          <a:off x="5818432" y="2637757"/>
          <a:ext cx="454000" cy="530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10800000">
        <a:off x="5954632" y="2743987"/>
        <a:ext cx="317800" cy="318545"/>
      </dsp:txXfrm>
    </dsp:sp>
    <dsp:sp modelId="{DA86F849-2611-495C-ADCD-A9E0744B726F}">
      <dsp:nvSpPr>
        <dsp:cNvPr id="0" name=""/>
        <dsp:cNvSpPr/>
      </dsp:nvSpPr>
      <dsp:spPr>
        <a:xfrm>
          <a:off x="3463518" y="2259927"/>
          <a:ext cx="2140762" cy="12844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Turn assessment plan into instruments</a:t>
          </a:r>
          <a:endParaRPr lang="en-US" sz="1600" b="1" kern="1200" dirty="0"/>
        </a:p>
      </dsp:txBody>
      <dsp:txXfrm>
        <a:off x="3501138" y="2297547"/>
        <a:ext cx="2065522" cy="1209217"/>
      </dsp:txXfrm>
    </dsp:sp>
    <dsp:sp modelId="{075175ED-40D6-47C7-B05D-A18FCDEFA385}">
      <dsp:nvSpPr>
        <dsp:cNvPr id="0" name=""/>
        <dsp:cNvSpPr/>
      </dsp:nvSpPr>
      <dsp:spPr>
        <a:xfrm rot="10800000">
          <a:off x="2821290" y="2636701"/>
          <a:ext cx="453841" cy="530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10800000">
        <a:off x="2957442" y="2742883"/>
        <a:ext cx="317689" cy="318545"/>
      </dsp:txXfrm>
    </dsp:sp>
    <dsp:sp modelId="{8C61D904-FEA0-45AC-809E-F493198F872A}">
      <dsp:nvSpPr>
        <dsp:cNvPr id="0" name=""/>
        <dsp:cNvSpPr/>
      </dsp:nvSpPr>
      <dsp:spPr>
        <a:xfrm>
          <a:off x="466451" y="2259927"/>
          <a:ext cx="2140762" cy="12844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Seek review, input, testing; iterate on instruments </a:t>
          </a:r>
          <a:endParaRPr lang="en-US" sz="1600" b="1" kern="1200" dirty="0"/>
        </a:p>
      </dsp:txBody>
      <dsp:txXfrm>
        <a:off x="504071" y="2297547"/>
        <a:ext cx="2065522" cy="1209217"/>
      </dsp:txXfrm>
    </dsp:sp>
    <dsp:sp modelId="{7F261E3A-3031-472D-8662-A56E11DE680B}">
      <dsp:nvSpPr>
        <dsp:cNvPr id="0" name=""/>
        <dsp:cNvSpPr/>
      </dsp:nvSpPr>
      <dsp:spPr>
        <a:xfrm rot="5400000">
          <a:off x="1309911" y="3694238"/>
          <a:ext cx="453841" cy="530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377559" y="3732772"/>
        <a:ext cx="318545" cy="317689"/>
      </dsp:txXfrm>
    </dsp:sp>
    <dsp:sp modelId="{083F8E0A-BFC7-482C-B5F7-6DC3A703A946}">
      <dsp:nvSpPr>
        <dsp:cNvPr id="0" name=""/>
        <dsp:cNvSpPr/>
      </dsp:nvSpPr>
      <dsp:spPr>
        <a:xfrm>
          <a:off x="466451" y="4400689"/>
          <a:ext cx="2140762" cy="12844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Deploy instruments</a:t>
          </a:r>
          <a:endParaRPr lang="en-US" sz="1800" b="1" kern="1200" dirty="0"/>
        </a:p>
      </dsp:txBody>
      <dsp:txXfrm>
        <a:off x="504071" y="4438309"/>
        <a:ext cx="2065522" cy="1209217"/>
      </dsp:txXfrm>
    </dsp:sp>
    <dsp:sp modelId="{EFBC2B53-C996-4EB1-8DD7-159424E3DBEF}">
      <dsp:nvSpPr>
        <dsp:cNvPr id="0" name=""/>
        <dsp:cNvSpPr/>
      </dsp:nvSpPr>
      <dsp:spPr>
        <a:xfrm>
          <a:off x="2795600" y="4777463"/>
          <a:ext cx="453841" cy="530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2795600" y="4883645"/>
        <a:ext cx="317689" cy="318545"/>
      </dsp:txXfrm>
    </dsp:sp>
    <dsp:sp modelId="{705366BE-6F74-4ACA-8BFA-CCAC1C514EA3}">
      <dsp:nvSpPr>
        <dsp:cNvPr id="0" name=""/>
        <dsp:cNvSpPr/>
      </dsp:nvSpPr>
      <dsp:spPr>
        <a:xfrm>
          <a:off x="3463518" y="4400689"/>
          <a:ext cx="2140762" cy="12844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Analyze results; discuss</a:t>
          </a:r>
          <a:endParaRPr lang="en-US" sz="1800" b="1" kern="1200" dirty="0"/>
        </a:p>
      </dsp:txBody>
      <dsp:txXfrm>
        <a:off x="3501138" y="4438309"/>
        <a:ext cx="2065522" cy="1209217"/>
      </dsp:txXfrm>
    </dsp:sp>
    <dsp:sp modelId="{675BF996-14AA-4D68-8CB3-D2E032671DEC}">
      <dsp:nvSpPr>
        <dsp:cNvPr id="0" name=""/>
        <dsp:cNvSpPr/>
      </dsp:nvSpPr>
      <dsp:spPr>
        <a:xfrm>
          <a:off x="5792668" y="4777463"/>
          <a:ext cx="453841" cy="530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792668" y="4883645"/>
        <a:ext cx="317689" cy="318545"/>
      </dsp:txXfrm>
    </dsp:sp>
    <dsp:sp modelId="{9E323A61-76A0-4D0C-8BBB-27CC301C8642}">
      <dsp:nvSpPr>
        <dsp:cNvPr id="0" name=""/>
        <dsp:cNvSpPr/>
      </dsp:nvSpPr>
      <dsp:spPr>
        <a:xfrm>
          <a:off x="6460586" y="4400689"/>
          <a:ext cx="2140762" cy="12844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Present results; hear feedback; move into strategic planning..</a:t>
          </a:r>
          <a:endParaRPr lang="en-US" sz="1800" kern="1200" dirty="0"/>
        </a:p>
      </dsp:txBody>
      <dsp:txXfrm>
        <a:off x="6498206" y="4438309"/>
        <a:ext cx="2065522" cy="12092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32915-628D-430C-B4ED-134467248D92}">
      <dsp:nvSpPr>
        <dsp:cNvPr id="0" name=""/>
        <dsp:cNvSpPr/>
      </dsp:nvSpPr>
      <dsp:spPr>
        <a:xfrm>
          <a:off x="0" y="1237792"/>
          <a:ext cx="8442960" cy="1650390"/>
        </a:xfrm>
        <a:prstGeom prst="notched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D9163-CD75-41B5-9D5F-D7ED1B92A211}">
      <dsp:nvSpPr>
        <dsp:cNvPr id="0" name=""/>
        <dsp:cNvSpPr/>
      </dsp:nvSpPr>
      <dsp:spPr>
        <a:xfrm>
          <a:off x="3339" y="0"/>
          <a:ext cx="1459997" cy="1650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January – June: planning</a:t>
          </a:r>
          <a:endParaRPr lang="en-US" sz="1700" kern="1200" dirty="0"/>
        </a:p>
      </dsp:txBody>
      <dsp:txXfrm>
        <a:off x="3339" y="0"/>
        <a:ext cx="1459997" cy="1650390"/>
      </dsp:txXfrm>
    </dsp:sp>
    <dsp:sp modelId="{CBF9568E-3CD8-4277-AA3C-F51A8584A94D}">
      <dsp:nvSpPr>
        <dsp:cNvPr id="0" name=""/>
        <dsp:cNvSpPr/>
      </dsp:nvSpPr>
      <dsp:spPr>
        <a:xfrm>
          <a:off x="527039" y="1856689"/>
          <a:ext cx="412597" cy="41259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DCDFF-E38D-4507-A304-2586EED535E4}">
      <dsp:nvSpPr>
        <dsp:cNvPr id="0" name=""/>
        <dsp:cNvSpPr/>
      </dsp:nvSpPr>
      <dsp:spPr>
        <a:xfrm>
          <a:off x="1536336" y="2475585"/>
          <a:ext cx="1459997" cy="1650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June – July: survey</a:t>
          </a:r>
          <a:endParaRPr lang="en-US" sz="1700" kern="1200" dirty="0"/>
        </a:p>
      </dsp:txBody>
      <dsp:txXfrm>
        <a:off x="1536336" y="2475585"/>
        <a:ext cx="1459997" cy="1650390"/>
      </dsp:txXfrm>
    </dsp:sp>
    <dsp:sp modelId="{84959DA4-A99E-48D3-9F6B-0A57BA7E790F}">
      <dsp:nvSpPr>
        <dsp:cNvPr id="0" name=""/>
        <dsp:cNvSpPr/>
      </dsp:nvSpPr>
      <dsp:spPr>
        <a:xfrm>
          <a:off x="2060036" y="1856689"/>
          <a:ext cx="412597" cy="412597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21510-20D5-4792-BCB3-E1C95F4A8F3A}">
      <dsp:nvSpPr>
        <dsp:cNvPr id="0" name=""/>
        <dsp:cNvSpPr/>
      </dsp:nvSpPr>
      <dsp:spPr>
        <a:xfrm>
          <a:off x="3069333" y="0"/>
          <a:ext cx="1459997" cy="1650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August: focus groups &amp; analysis</a:t>
          </a:r>
          <a:endParaRPr lang="en-US" sz="1700" kern="1200" dirty="0"/>
        </a:p>
      </dsp:txBody>
      <dsp:txXfrm>
        <a:off x="3069333" y="0"/>
        <a:ext cx="1459997" cy="1650390"/>
      </dsp:txXfrm>
    </dsp:sp>
    <dsp:sp modelId="{67F8B518-83ED-41AC-97C9-16C2236FB40C}">
      <dsp:nvSpPr>
        <dsp:cNvPr id="0" name=""/>
        <dsp:cNvSpPr/>
      </dsp:nvSpPr>
      <dsp:spPr>
        <a:xfrm>
          <a:off x="3593033" y="1856689"/>
          <a:ext cx="412597" cy="412597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2552A-B346-4674-9775-550240E1A14D}">
      <dsp:nvSpPr>
        <dsp:cNvPr id="0" name=""/>
        <dsp:cNvSpPr/>
      </dsp:nvSpPr>
      <dsp:spPr>
        <a:xfrm>
          <a:off x="4602330" y="2475585"/>
          <a:ext cx="1459997" cy="1650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September: report writing</a:t>
          </a:r>
          <a:endParaRPr lang="en-US" sz="1700" kern="1200" dirty="0"/>
        </a:p>
      </dsp:txBody>
      <dsp:txXfrm>
        <a:off x="4602330" y="2475585"/>
        <a:ext cx="1459997" cy="1650390"/>
      </dsp:txXfrm>
    </dsp:sp>
    <dsp:sp modelId="{07A70A3F-30DF-4EB2-9A58-2F576C158284}">
      <dsp:nvSpPr>
        <dsp:cNvPr id="0" name=""/>
        <dsp:cNvSpPr/>
      </dsp:nvSpPr>
      <dsp:spPr>
        <a:xfrm>
          <a:off x="5126030" y="1856689"/>
          <a:ext cx="412597" cy="412597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35CC6-6A6E-4076-B80B-FA7FB4CE4CAB}">
      <dsp:nvSpPr>
        <dsp:cNvPr id="0" name=""/>
        <dsp:cNvSpPr/>
      </dsp:nvSpPr>
      <dsp:spPr>
        <a:xfrm>
          <a:off x="6135327" y="0"/>
          <a:ext cx="1459997" cy="1650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October – November: present results &amp; strategic planning</a:t>
          </a:r>
          <a:endParaRPr lang="en-US" sz="1700" kern="1200" dirty="0"/>
        </a:p>
      </dsp:txBody>
      <dsp:txXfrm>
        <a:off x="6135327" y="0"/>
        <a:ext cx="1459997" cy="1650390"/>
      </dsp:txXfrm>
    </dsp:sp>
    <dsp:sp modelId="{27668353-1AB0-4E5B-BE16-A9667E5EC1FB}">
      <dsp:nvSpPr>
        <dsp:cNvPr id="0" name=""/>
        <dsp:cNvSpPr/>
      </dsp:nvSpPr>
      <dsp:spPr>
        <a:xfrm>
          <a:off x="6659027" y="1856689"/>
          <a:ext cx="412597" cy="412597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First: visual of Screenshot in an example template with themes,</a:t>
            </a:r>
            <a:r>
              <a:rPr lang="en-US" baseline="0" dirty="0" smtClean="0"/>
              <a:t> objectives, </a:t>
            </a:r>
            <a:r>
              <a:rPr lang="en-US" baseline="0" dirty="0" smtClean="0">
                <a:sym typeface="Wingdings" panose="05000000000000000000" pitchFamily="2" charset="2"/>
              </a:rPr>
              <a:t> questions - into focus group / survey / analysis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0415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1392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9585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0" name="Google Shape;1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0" name="Google Shape;1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3538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8542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2373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Font typeface="Symbol" panose="05050102010706020507" pitchFamily="18" charset="2"/>
              <a:buNone/>
            </a:pP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7477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Font typeface="Symbol" panose="05050102010706020507" pitchFamily="18" charset="2"/>
              <a:buNone/>
            </a:pP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331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7597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First: visual of Screenshot in an example template with themes,</a:t>
            </a:r>
            <a:r>
              <a:rPr lang="en-US" baseline="0" dirty="0" smtClean="0"/>
              <a:t> objectives, </a:t>
            </a:r>
            <a:r>
              <a:rPr lang="en-US" baseline="0" dirty="0" smtClean="0">
                <a:sym typeface="Wingdings" panose="05000000000000000000" pitchFamily="2" charset="2"/>
              </a:rPr>
              <a:t> questions - into focus group / survey / analysis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9907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6607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2" descr="WEST_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76600" y="838200"/>
            <a:ext cx="2749302" cy="938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 descr="WEST_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76600" y="838200"/>
            <a:ext cx="2749302" cy="9387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722313" y="4243387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722313" y="2743200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0" name="Google Shape;90;p13" descr="WEST_bar.jpg"/>
          <p:cNvPicPr preferRelativeResize="0"/>
          <p:nvPr/>
        </p:nvPicPr>
        <p:blipFill rotWithShape="1">
          <a:blip r:embed="rId2">
            <a:alphaModFix/>
          </a:blip>
          <a:srcRect l="12039" t="14669" r="85373" b="13506"/>
          <a:stretch/>
        </p:blipFill>
        <p:spPr>
          <a:xfrm rot="5400000">
            <a:off x="4457700" y="-4457700"/>
            <a:ext cx="228600" cy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8" name="Google Shape;28;p3" descr="WEST_bar.jpg"/>
          <p:cNvPicPr preferRelativeResize="0"/>
          <p:nvPr/>
        </p:nvPicPr>
        <p:blipFill rotWithShape="1">
          <a:blip r:embed="rId2">
            <a:alphaModFix/>
          </a:blip>
          <a:srcRect l="12039" t="14669" r="86236" b="13506"/>
          <a:stretch/>
        </p:blipFill>
        <p:spPr>
          <a:xfrm rot="5400000">
            <a:off x="4495800" y="-3048000"/>
            <a:ext cx="152400" cy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5" name="Google Shape;45;p6" descr="WEST_bar.jpg"/>
          <p:cNvPicPr preferRelativeResize="0"/>
          <p:nvPr/>
        </p:nvPicPr>
        <p:blipFill rotWithShape="1">
          <a:blip r:embed="rId2">
            <a:alphaModFix/>
          </a:blip>
          <a:srcRect l="12039" t="14669" r="85373" b="11111"/>
          <a:stretch/>
        </p:blipFill>
        <p:spPr>
          <a:xfrm>
            <a:off x="0" y="0"/>
            <a:ext cx="228600" cy="701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1" name="Google Shape;51;p7" descr="WEST_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962400" y="6248400"/>
            <a:ext cx="1142999" cy="3902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7" descr="WEST_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962400" y="6248400"/>
            <a:ext cx="1142999" cy="3902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8" name="Google Shape;58;p8" descr="WEST_bar.jpg"/>
          <p:cNvPicPr preferRelativeResize="0"/>
          <p:nvPr/>
        </p:nvPicPr>
        <p:blipFill rotWithShape="1">
          <a:blip r:embed="rId2">
            <a:alphaModFix/>
          </a:blip>
          <a:srcRect l="12039" t="14669" r="85373" b="13506"/>
          <a:stretch/>
        </p:blipFill>
        <p:spPr>
          <a:xfrm rot="5400000">
            <a:off x="4457700" y="-4457700"/>
            <a:ext cx="228600" cy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and Content">
  <p:cSld name="7_Title and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4" name="Google Shape;64;p9" descr="WEST_bar.jpg"/>
          <p:cNvPicPr preferRelativeResize="0"/>
          <p:nvPr/>
        </p:nvPicPr>
        <p:blipFill rotWithShape="1">
          <a:blip r:embed="rId2">
            <a:alphaModFix/>
          </a:blip>
          <a:srcRect l="12039" t="14669" r="85373" b="13506"/>
          <a:stretch/>
        </p:blipFill>
        <p:spPr>
          <a:xfrm rot="5400000">
            <a:off x="4457700" y="-3009900"/>
            <a:ext cx="228600" cy="9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9" descr="WEST_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62400" y="6248400"/>
            <a:ext cx="1142999" cy="3902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0"/>
          <p:cNvCxnSpPr/>
          <p:nvPr/>
        </p:nvCxnSpPr>
        <p:spPr>
          <a:xfrm>
            <a:off x="0" y="1524000"/>
            <a:ext cx="9144000" cy="0"/>
          </a:xfrm>
          <a:prstGeom prst="straightConnector1">
            <a:avLst/>
          </a:prstGeom>
          <a:noFill/>
          <a:ln w="152400" cap="flat" cmpd="sng">
            <a:solidFill>
              <a:srgbClr val="A8C4F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457200" y="14938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7" name="Google Shape;77;p11" descr="WEST_bar.jpg"/>
          <p:cNvPicPr preferRelativeResize="0"/>
          <p:nvPr/>
        </p:nvPicPr>
        <p:blipFill rotWithShape="1">
          <a:blip r:embed="rId2">
            <a:alphaModFix/>
          </a:blip>
          <a:srcRect l="12039" t="14669" r="85373" b="13506"/>
          <a:stretch/>
        </p:blipFill>
        <p:spPr>
          <a:xfrm rot="5400000">
            <a:off x="4457700" y="2171700"/>
            <a:ext cx="228600" cy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4243387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743200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81" name="Google Shape;81;p12" descr="WEST_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962400" y="6248400"/>
            <a:ext cx="1142999" cy="390293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4" name="Google Shape;84;p12" descr="WEST_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962400" y="6248400"/>
            <a:ext cx="1142999" cy="3902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D5650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lison.wohlers@ucop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lib.org/services/west/docs/WESTPhase1Assessment_2014MemberSurvey_FinalFullReport.pdf" TargetMode="External"/><Relationship Id="rId2" Type="http://schemas.openxmlformats.org/officeDocument/2006/relationships/hyperlink" Target="http://www.cdlib.org/wes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dlib.org/services/west/docs/WEST_report_11022016.pdf" TargetMode="External"/><Relationship Id="rId4" Type="http://schemas.openxmlformats.org/officeDocument/2006/relationships/hyperlink" Target="https://www.cdlib.org/services/west/docs/WESTStrategicPlanningMeetingJune3rdOutcomesFinalReport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WEST Program Assessments </a:t>
            </a:r>
            <a:b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Past and Present</a:t>
            </a:r>
            <a:endParaRPr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7" name="Google Shape;147;p22"/>
          <p:cNvSpPr txBox="1">
            <a:spLocks noGrp="1"/>
          </p:cNvSpPr>
          <p:nvPr>
            <p:ph type="subTitle" idx="1"/>
          </p:nvPr>
        </p:nvSpPr>
        <p:spPr>
          <a:xfrm>
            <a:off x="1371600" y="3660774"/>
            <a:ext cx="6400800" cy="2568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/>
              <a:t>Western Regional Storage Trust</a:t>
            </a:r>
          </a:p>
          <a:p>
            <a:r>
              <a:rPr lang="en-US" dirty="0"/>
              <a:t>Update to the Print Archive Network</a:t>
            </a:r>
          </a:p>
          <a:p>
            <a:r>
              <a:rPr lang="en-US" sz="2400" dirty="0"/>
              <a:t>ALA Annual </a:t>
            </a:r>
            <a:r>
              <a:rPr lang="en-US" sz="2400" dirty="0" smtClean="0"/>
              <a:t>2019</a:t>
            </a:r>
          </a:p>
          <a:p>
            <a:r>
              <a:rPr lang="en-US" sz="2000" dirty="0" smtClean="0"/>
              <a:t>Alison Wohlers, WEST Program Manager</a:t>
            </a:r>
            <a:endParaRPr lang="en-US" sz="2000" dirty="0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2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85344"/>
            <a:ext cx="8924544" cy="54222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village,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plan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lots of iteration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292" y="837765"/>
            <a:ext cx="6964871" cy="5883710"/>
          </a:xfrm>
          <a:prstGeom prst="rect">
            <a:avLst/>
          </a:prstGeom>
          <a:noFill/>
          <a:ln>
            <a:solidFill>
              <a:schemeClr val="accent2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73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85344"/>
            <a:ext cx="8924544" cy="54222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village, a plan, and lots of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64467669"/>
              </p:ext>
            </p:extLst>
          </p:nvPr>
        </p:nvGraphicFramePr>
        <p:xfrm>
          <a:off x="76200" y="924496"/>
          <a:ext cx="9067800" cy="5687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Up Arrow 4"/>
          <p:cNvSpPr/>
          <p:nvPr/>
        </p:nvSpPr>
        <p:spPr>
          <a:xfrm>
            <a:off x="6973824" y="2499360"/>
            <a:ext cx="487680" cy="4632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876544" y="3948112"/>
            <a:ext cx="487680" cy="441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852928" y="3948112"/>
            <a:ext cx="487680" cy="441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5876544" y="6084125"/>
            <a:ext cx="487680" cy="4547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5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5054"/>
            <a:ext cx="8229600" cy="67633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..oh yah, and Time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Projecting 10 months, including subsequent strategic planning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40331239"/>
              </p:ext>
            </p:extLst>
          </p:nvPr>
        </p:nvGraphicFramePr>
        <p:xfrm>
          <a:off x="457200" y="2067560"/>
          <a:ext cx="8442960" cy="412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2048256" y="3072384"/>
            <a:ext cx="1328928" cy="2414016"/>
          </a:xfrm>
          <a:prstGeom prst="rect">
            <a:avLst/>
          </a:prstGeom>
          <a:noFill/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15204" y="5486400"/>
            <a:ext cx="19950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dirty="0" smtClean="0"/>
              <a:t>And here we are – cautiously feeling on-schedule!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186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7" name="Google Shape;337;p4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lang="en-US" sz="2960" dirty="0"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 dirty="0" smtClean="0"/>
              <a:t>Alison </a:t>
            </a:r>
            <a:r>
              <a:rPr lang="en-US" sz="2960" dirty="0"/>
              <a:t>Wohlers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 dirty="0"/>
              <a:t>WEST </a:t>
            </a:r>
            <a:r>
              <a:rPr lang="en-US" sz="2960" dirty="0" smtClean="0"/>
              <a:t>Program Manager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 u="sng" dirty="0" smtClean="0">
                <a:solidFill>
                  <a:schemeClr val="hlink"/>
                </a:solidFill>
                <a:hlinkClick r:id="rId3"/>
              </a:rPr>
              <a:t>alison.wohlers@ucop.edu</a:t>
            </a:r>
            <a:endParaRPr lang="en-US" sz="2960" u="sng" dirty="0" smtClean="0">
              <a:solidFill>
                <a:schemeClr val="hlink"/>
              </a:solidFill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lang="en-US" sz="2960" u="sng" dirty="0">
              <a:solidFill>
                <a:schemeClr val="hlink"/>
              </a:solidFill>
            </a:endParaRPr>
          </a:p>
          <a:p>
            <a:pPr marL="342900">
              <a:lnSpc>
                <a:spcPct val="80000"/>
              </a:lnSpc>
              <a:spcBef>
                <a:spcPts val="592"/>
              </a:spcBef>
              <a:buSzPts val="2960"/>
              <a:buNone/>
            </a:pPr>
            <a:r>
              <a:rPr lang="en-US" sz="2960" dirty="0" smtClean="0"/>
              <a:t>Want to learn more about WEST? Come to our</a:t>
            </a:r>
          </a:p>
          <a:p>
            <a:pPr marL="342900">
              <a:lnSpc>
                <a:spcPct val="80000"/>
              </a:lnSpc>
              <a:spcBef>
                <a:spcPts val="592"/>
              </a:spcBef>
              <a:buSzPts val="2960"/>
              <a:buNone/>
            </a:pPr>
            <a:r>
              <a:rPr lang="en-US" sz="2960" dirty="0" smtClean="0"/>
              <a:t>Member Meeting!</a:t>
            </a:r>
          </a:p>
          <a:p>
            <a:pPr marL="342900">
              <a:lnSpc>
                <a:spcPct val="80000"/>
              </a:lnSpc>
              <a:spcBef>
                <a:spcPts val="592"/>
              </a:spcBef>
              <a:buSzPts val="2960"/>
              <a:buNone/>
            </a:pPr>
            <a:r>
              <a:rPr lang="en-US" b="1" dirty="0"/>
              <a:t>Sunday, June 23 from 1-2:30pm ET at </a:t>
            </a:r>
            <a:r>
              <a:rPr lang="en-US" b="1" dirty="0" smtClean="0"/>
              <a:t>the</a:t>
            </a:r>
          </a:p>
          <a:p>
            <a:pPr marL="342900">
              <a:lnSpc>
                <a:spcPct val="80000"/>
              </a:lnSpc>
              <a:spcBef>
                <a:spcPts val="592"/>
              </a:spcBef>
              <a:buSzPts val="2960"/>
              <a:buNone/>
            </a:pPr>
            <a:r>
              <a:rPr lang="en-US" b="1" dirty="0" smtClean="0"/>
              <a:t>Renaissance </a:t>
            </a:r>
            <a:r>
              <a:rPr lang="en-US" b="1" dirty="0"/>
              <a:t>Hotel, Room 16</a:t>
            </a:r>
            <a:endParaRPr lang="en-US" sz="2800" dirty="0"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 dirty="0"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 dirty="0"/>
          </a:p>
        </p:txBody>
      </p:sp>
      <p:sp>
        <p:nvSpPr>
          <p:cNvPr id="339" name="Google Shape;339;p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for more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 WEST info: </a:t>
            </a:r>
            <a:r>
              <a:rPr lang="en-US" u="sng" dirty="0">
                <a:solidFill>
                  <a:schemeClr val="hlink"/>
                </a:solidFill>
                <a:hlinkClick r:id="rId2"/>
              </a:rPr>
              <a:t>http://www.cdlib.org/west</a:t>
            </a:r>
            <a:endParaRPr lang="en-US" dirty="0"/>
          </a:p>
          <a:p>
            <a:r>
              <a:rPr lang="en-US" dirty="0" smtClean="0">
                <a:hlinkClick r:id="rId3"/>
              </a:rPr>
              <a:t>2014 Assessment Report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2014 Strategic Planning Report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2016 Assessment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6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this is going…</a:t>
            </a:r>
            <a:endParaRPr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" name="Google Shape;153;p23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077200" cy="397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57250" indent="-857250">
              <a:lnSpc>
                <a:spcPct val="150000"/>
              </a:lnSpc>
              <a:buSzPct val="100000"/>
              <a:buFont typeface="+mj-lt"/>
              <a:buAutoNum type="romanUcPeriod"/>
            </a:pPr>
            <a:r>
              <a:rPr lang="en-US" dirty="0" smtClean="0"/>
              <a:t>What is WEST? </a:t>
            </a:r>
            <a:endParaRPr lang="en-US" dirty="0"/>
          </a:p>
          <a:p>
            <a:pPr marL="857250" indent="-857250">
              <a:lnSpc>
                <a:spcPct val="150000"/>
              </a:lnSpc>
              <a:buSzPct val="100000"/>
              <a:buFont typeface="+mj-lt"/>
              <a:buAutoNum type="romanUcPeriod"/>
            </a:pPr>
            <a:r>
              <a:rPr lang="en-US" dirty="0" smtClean="0"/>
              <a:t>Past Program Assessments</a:t>
            </a:r>
            <a:endParaRPr lang="en-US" dirty="0"/>
          </a:p>
          <a:p>
            <a:pPr marL="857250" indent="-857250">
              <a:lnSpc>
                <a:spcPct val="150000"/>
              </a:lnSpc>
              <a:buSzPct val="100000"/>
              <a:buFont typeface="+mj-lt"/>
              <a:buAutoNum type="romanUcPeriod"/>
            </a:pPr>
            <a:r>
              <a:rPr lang="en-US" dirty="0" smtClean="0"/>
              <a:t>2019 </a:t>
            </a:r>
            <a:r>
              <a:rPr lang="en-US" dirty="0"/>
              <a:t>Program Assessment</a:t>
            </a:r>
          </a:p>
          <a:p>
            <a:pPr marL="857250" indent="-857250">
              <a:lnSpc>
                <a:spcPct val="150000"/>
              </a:lnSpc>
              <a:buSzPct val="100000"/>
              <a:buFont typeface="+mj-lt"/>
              <a:buAutoNum type="romanUcPeriod"/>
            </a:pPr>
            <a:r>
              <a:rPr lang="en-US" dirty="0" smtClean="0"/>
              <a:t>Lessons Learned (so far…)</a:t>
            </a:r>
            <a:endParaRPr lang="en-US" dirty="0"/>
          </a:p>
          <a:p>
            <a:pPr marL="571500" lvl="0" indent="-571500" algn="l" rtl="0">
              <a:lnSpc>
                <a:spcPct val="13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AutoNum type="romanUcPeriod"/>
            </a:pPr>
            <a:endParaRPr sz="4000" dirty="0"/>
          </a:p>
        </p:txBody>
      </p:sp>
      <p:sp>
        <p:nvSpPr>
          <p:cNvPr id="154" name="Google Shape;154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24 June 2018</a:t>
            </a:r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>
            <a:spLocks noGrp="1"/>
          </p:cNvSpPr>
          <p:nvPr>
            <p:ph type="title"/>
          </p:nvPr>
        </p:nvSpPr>
        <p:spPr>
          <a:xfrm>
            <a:off x="457200" y="134906"/>
            <a:ext cx="8229600" cy="687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WEST?</a:t>
            </a:r>
            <a:endParaRPr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5" name="Google Shape;155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5" y="2604658"/>
            <a:ext cx="5264423" cy="32269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1710476" y="3497522"/>
            <a:ext cx="15747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66+ libraries across 16 states</a:t>
            </a:r>
            <a:endParaRPr lang="en-US" sz="1600" b="1" dirty="0"/>
          </a:p>
          <a:p>
            <a:pPr lvl="1"/>
            <a:endParaRPr lang="en-US" sz="16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0636" y="5698510"/>
            <a:ext cx="946727" cy="6158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325" y="5056842"/>
            <a:ext cx="1495207" cy="64166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073143" y="822923"/>
            <a:ext cx="51616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en-US" sz="2000" dirty="0"/>
              <a:t>A shared retrospective journal repository program among research libraries in the Western Region of the United States</a:t>
            </a:r>
          </a:p>
        </p:txBody>
      </p:sp>
      <p:sp>
        <p:nvSpPr>
          <p:cNvPr id="13" name="Google Shape;152;p23"/>
          <p:cNvSpPr txBox="1">
            <a:spLocks/>
          </p:cNvSpPr>
          <p:nvPr/>
        </p:nvSpPr>
        <p:spPr>
          <a:xfrm>
            <a:off x="457200" y="1640453"/>
            <a:ext cx="512154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3600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we are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5410563" y="2578494"/>
            <a:ext cx="3648364" cy="3253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Administrative Host: California Digital Library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Governed by: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/>
              <a:t>Executive Committee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/>
              <a:t>Operations and Collections Council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Member program in the Rosemont Shared Print Alliance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6032484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/>
      <p:bldP spid="10" grpId="0"/>
      <p:bldP spid="2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5" name="Google Shape;152;p23"/>
          <p:cNvSpPr txBox="1">
            <a:spLocks noGrp="1"/>
          </p:cNvSpPr>
          <p:nvPr>
            <p:ph type="title"/>
          </p:nvPr>
        </p:nvSpPr>
        <p:spPr>
          <a:xfrm>
            <a:off x="2103301" y="1736893"/>
            <a:ext cx="579851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we do it (…since 2011)</a:t>
            </a:r>
            <a:endParaRPr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9373" y="2625549"/>
            <a:ext cx="8314877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our collective serial holdings using WEST’s custom-built decision support tool, AGUA, to </a:t>
            </a: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 titles for retention</a:t>
            </a:r>
            <a:endParaRPr lang="en-US" sz="16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our effort and resources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based on risk for loss of content: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 risk titles are physically validated and consolidated in optimal storage environments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Lower risk titles are retained in-place as they are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Explicitly </a:t>
            </a:r>
            <a:r>
              <a:rPr lang="en-US" sz="2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 and disclose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retention in the local metadata for the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tools for </a:t>
            </a: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decision-making and comparison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against WEST-retained titles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52;p23"/>
          <p:cNvSpPr txBox="1">
            <a:spLocks/>
          </p:cNvSpPr>
          <p:nvPr/>
        </p:nvSpPr>
        <p:spPr>
          <a:xfrm>
            <a:off x="1197264" y="5694616"/>
            <a:ext cx="748953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3600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~28,000 unique titles across over 40 institutions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23272" y="563105"/>
            <a:ext cx="8491543" cy="159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Preserve the print scholarly record through distributed retention commitments and active consolidation of some commitments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Provide access to retained materials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Create opportunities to reallocate library space</a:t>
            </a:r>
          </a:p>
          <a:p>
            <a:endParaRPr lang="en-US" sz="2400" dirty="0"/>
          </a:p>
        </p:txBody>
      </p:sp>
      <p:sp>
        <p:nvSpPr>
          <p:cNvPr id="12" name="Google Shape;152;p23"/>
          <p:cNvSpPr txBox="1">
            <a:spLocks/>
          </p:cNvSpPr>
          <p:nvPr/>
        </p:nvSpPr>
        <p:spPr>
          <a:xfrm>
            <a:off x="3291840" y="-271781"/>
            <a:ext cx="282994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3600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do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525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6" name="Google Shape;152;p23"/>
          <p:cNvSpPr txBox="1">
            <a:spLocks/>
          </p:cNvSpPr>
          <p:nvPr/>
        </p:nvSpPr>
        <p:spPr>
          <a:xfrm>
            <a:off x="595746" y="-10391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3600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Assessments </a:t>
            </a:r>
          </a:p>
          <a:p>
            <a:pPr>
              <a:buSzPts val="3600"/>
            </a:pPr>
            <a:r>
              <a:rPr lang="en-US" sz="2400" i="1" dirty="0" smtClean="0"/>
              <a:t>(supported by Phase 2 grant funding)</a:t>
            </a:r>
            <a:endParaRPr lang="en-US" sz="2400" i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47206827"/>
              </p:ext>
            </p:extLst>
          </p:nvPr>
        </p:nvGraphicFramePr>
        <p:xfrm>
          <a:off x="734292" y="1039091"/>
          <a:ext cx="7952508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urved Up Arrow 7"/>
          <p:cNvSpPr/>
          <p:nvPr/>
        </p:nvSpPr>
        <p:spPr>
          <a:xfrm>
            <a:off x="2022763" y="6077528"/>
            <a:ext cx="2309091" cy="6439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5241636" y="6077528"/>
            <a:ext cx="2309091" cy="6439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02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52;p23"/>
          <p:cNvSpPr txBox="1">
            <a:spLocks/>
          </p:cNvSpPr>
          <p:nvPr/>
        </p:nvSpPr>
        <p:spPr>
          <a:xfrm>
            <a:off x="531092" y="3291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3600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Program Assessment – What are we doing?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62519797"/>
              </p:ext>
            </p:extLst>
          </p:nvPr>
        </p:nvGraphicFramePr>
        <p:xfrm>
          <a:off x="682752" y="2043176"/>
          <a:ext cx="5510784" cy="37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6083808" y="3218688"/>
            <a:ext cx="1018032" cy="819912"/>
          </a:xfrm>
          <a:prstGeom prst="straightConnector1">
            <a:avLst/>
          </a:prstGeom>
          <a:ln w="34925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083808" y="4261104"/>
            <a:ext cx="1018032" cy="9144"/>
          </a:xfrm>
          <a:prstGeom prst="straightConnector1">
            <a:avLst/>
          </a:prstGeom>
          <a:ln w="34925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083808" y="4492752"/>
            <a:ext cx="944880" cy="550164"/>
          </a:xfrm>
          <a:prstGeom prst="straightConnector1">
            <a:avLst/>
          </a:prstGeom>
          <a:ln w="34925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101840" y="3034022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/>
              <a:t>Deselection</a:t>
            </a:r>
            <a:endParaRPr lang="en-US" sz="1800" b="1" dirty="0"/>
          </a:p>
        </p:txBody>
      </p:sp>
      <p:sp>
        <p:nvSpPr>
          <p:cNvPr id="17" name="Rectangle 16"/>
          <p:cNvSpPr/>
          <p:nvPr/>
        </p:nvSpPr>
        <p:spPr>
          <a:xfrm>
            <a:off x="7101840" y="4085582"/>
            <a:ext cx="1822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What’s left to archive</a:t>
            </a:r>
            <a:endParaRPr lang="en-US" sz="1800" b="1" dirty="0"/>
          </a:p>
        </p:txBody>
      </p:sp>
      <p:sp>
        <p:nvSpPr>
          <p:cNvPr id="18" name="Rectangle 17"/>
          <p:cNvSpPr/>
          <p:nvPr/>
        </p:nvSpPr>
        <p:spPr>
          <a:xfrm>
            <a:off x="7101840" y="4965191"/>
            <a:ext cx="20421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Membership fee structure</a:t>
            </a:r>
            <a:endParaRPr lang="en-US" sz="1800" b="1" dirty="0"/>
          </a:p>
        </p:txBody>
      </p:sp>
      <p:sp>
        <p:nvSpPr>
          <p:cNvPr id="19" name="Rectangle 18"/>
          <p:cNvSpPr/>
          <p:nvPr/>
        </p:nvSpPr>
        <p:spPr>
          <a:xfrm>
            <a:off x="2430714" y="6128480"/>
            <a:ext cx="5673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i="1" dirty="0" smtClean="0"/>
              <a:t>Not looking at disclosure rates this time around… </a:t>
            </a:r>
            <a:endParaRPr lang="en-US" sz="1800" b="1" i="1" dirty="0"/>
          </a:p>
        </p:txBody>
      </p:sp>
    </p:spTree>
    <p:extLst>
      <p:ext uri="{BB962C8B-B14F-4D97-AF65-F5344CB8AC3E}">
        <p14:creationId xmlns:p14="http://schemas.microsoft.com/office/powerpoint/2010/main" val="20170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52;p23"/>
          <p:cNvSpPr txBox="1">
            <a:spLocks/>
          </p:cNvSpPr>
          <p:nvPr/>
        </p:nvSpPr>
        <p:spPr>
          <a:xfrm>
            <a:off x="531092" y="3291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3600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Program Assessment – What are we looking at?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269149" y="1472184"/>
            <a:ext cx="8491543" cy="5181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Broad themes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 smtClean="0"/>
              <a:t>Value of WEST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 smtClean="0"/>
              <a:t>Member satisfaction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 smtClean="0"/>
              <a:t>Areas for change and new services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Understanding change over time (by comparison with previous assessment results) – the “why” of WEST, importance of WEST’s primary objectives, deselection trends, importance of specific services/reports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5382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Learned (so far!)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08540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takes…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55108987"/>
              </p:ext>
            </p:extLst>
          </p:nvPr>
        </p:nvGraphicFramePr>
        <p:xfrm>
          <a:off x="786384" y="1999488"/>
          <a:ext cx="7900416" cy="4539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155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85344"/>
            <a:ext cx="8924544" cy="54222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village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plan, and lots of iteration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3088" y="4231384"/>
            <a:ext cx="2005584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WEST Project Team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3097716"/>
            <a:ext cx="2432304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WEST Executive Committee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4528" y="3958031"/>
            <a:ext cx="2005584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WEST Operations and Collections Council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53868" y="5746882"/>
            <a:ext cx="2221992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California Digital Library User Experience Team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323088" y="3727105"/>
            <a:ext cx="2005584" cy="504279"/>
          </a:xfrm>
          <a:prstGeom prst="triangle">
            <a:avLst>
              <a:gd name="adj" fmla="val 4939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905000" y="2359695"/>
            <a:ext cx="2432304" cy="738021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4224528" y="3244395"/>
            <a:ext cx="2005584" cy="713636"/>
          </a:xfrm>
          <a:prstGeom prst="triangle">
            <a:avLst>
              <a:gd name="adj" fmla="val 4939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2753868" y="5084968"/>
            <a:ext cx="2221992" cy="661914"/>
          </a:xfrm>
          <a:prstGeom prst="triangle">
            <a:avLst>
              <a:gd name="adj" fmla="val 4939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-Right-Up Arrow 19"/>
          <p:cNvSpPr/>
          <p:nvPr/>
        </p:nvSpPr>
        <p:spPr>
          <a:xfrm>
            <a:off x="2423160" y="3827620"/>
            <a:ext cx="1636776" cy="904954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-Right Arrow 20"/>
          <p:cNvSpPr/>
          <p:nvPr/>
        </p:nvSpPr>
        <p:spPr>
          <a:xfrm rot="2395201">
            <a:off x="1089359" y="5469482"/>
            <a:ext cx="1755648" cy="35356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-Right Arrow 21"/>
          <p:cNvSpPr/>
          <p:nvPr/>
        </p:nvSpPr>
        <p:spPr>
          <a:xfrm rot="19338711">
            <a:off x="4689243" y="2598573"/>
            <a:ext cx="1252762" cy="4028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934456" y="1760209"/>
            <a:ext cx="2432304" cy="954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WEST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Members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5934456" y="1022188"/>
            <a:ext cx="2432304" cy="738021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ST_PowerPoint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5157</TotalTime>
  <Words>652</Words>
  <Application>Microsoft Office PowerPoint</Application>
  <PresentationFormat>On-screen Show (4:3)</PresentationFormat>
  <Paragraphs>128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Times New Roman</vt:lpstr>
      <vt:lpstr>Wingdings</vt:lpstr>
      <vt:lpstr>WEST_PowerPointTemplate</vt:lpstr>
      <vt:lpstr>WEST Program Assessments  Past and Present</vt:lpstr>
      <vt:lpstr>Where this is going…</vt:lpstr>
      <vt:lpstr>What is WEST?</vt:lpstr>
      <vt:lpstr>How we do it (…since 2011)</vt:lpstr>
      <vt:lpstr>PowerPoint Presentation</vt:lpstr>
      <vt:lpstr>PowerPoint Presentation</vt:lpstr>
      <vt:lpstr>PowerPoint Presentation</vt:lpstr>
      <vt:lpstr>Lessons Learned (so far!)</vt:lpstr>
      <vt:lpstr>A village, a plan, and lots of iteration</vt:lpstr>
      <vt:lpstr>A village, a plan, and lots of iteration</vt:lpstr>
      <vt:lpstr>A village, a plan, and lots of iteration</vt:lpstr>
      <vt:lpstr>..oh yah, and Time Projecting 10 months, including subsequent strategic planning</vt:lpstr>
      <vt:lpstr>Thank you!</vt:lpstr>
      <vt:lpstr>Links 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Members Meeting</dc:title>
  <dc:creator>Alison Wohlers</dc:creator>
  <cp:lastModifiedBy>Alison Wohlers</cp:lastModifiedBy>
  <cp:revision>91</cp:revision>
  <dcterms:modified xsi:type="dcterms:W3CDTF">2019-06-21T12:22:59Z</dcterms:modified>
</cp:coreProperties>
</file>