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6"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embeddedFontLst>
    <p:embeddedFont>
      <p:font typeface="Calibri" panose="020F0502020204030204" pitchFamily="34"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ather Welti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68299"/>
  </p:normalViewPr>
  <p:slideViewPr>
    <p:cSldViewPr snapToGrid="0">
      <p:cViewPr varScale="1">
        <p:scale>
          <a:sx n="79" d="100"/>
          <a:sy n="79" d="100"/>
        </p:scale>
        <p:origin x="25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2-01-06T18:20:44.895" idx="1">
    <p:pos x="1016" y="1995"/>
    <p:text>Need to update with new visuals from Jessica</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54962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 name="Google Shape;62;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p:txBody>
      </p:sp>
      <p:sp>
        <p:nvSpPr>
          <p:cNvPr id="63" name="Google Shape;63;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a:t>
            </a:fld>
            <a:endParaRPr sz="12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55135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83feedc22_0_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1083feedc22_0_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457200" lvl="0" indent="-317500" algn="l" rtl="0">
              <a:spcBef>
                <a:spcPts val="0"/>
              </a:spcBef>
              <a:spcAft>
                <a:spcPts val="0"/>
              </a:spcAft>
              <a:buSzPts val="1400"/>
              <a:buChar char="●"/>
            </a:pPr>
            <a:endParaRPr dirty="0"/>
          </a:p>
        </p:txBody>
      </p:sp>
      <p:sp>
        <p:nvSpPr>
          <p:cNvPr id="70" name="Google Shape;70;g1083feedc22_0_1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dirty="0"/>
          </a:p>
        </p:txBody>
      </p:sp>
    </p:spTree>
    <p:extLst>
      <p:ext uri="{BB962C8B-B14F-4D97-AF65-F5344CB8AC3E}">
        <p14:creationId xmlns:p14="http://schemas.microsoft.com/office/powerpoint/2010/main" val="2165318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1088dc3c7ad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1088dc3c7ad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457200" lvl="0" indent="-304800" algn="l" rtl="0">
              <a:lnSpc>
                <a:spcPct val="115000"/>
              </a:lnSpc>
              <a:spcBef>
                <a:spcPts val="1200"/>
              </a:spcBef>
              <a:spcAft>
                <a:spcPts val="0"/>
              </a:spcAft>
              <a:buClr>
                <a:schemeClr val="dk1"/>
              </a:buClr>
              <a:buSzPts val="1200"/>
              <a:buFont typeface="Calibri"/>
              <a:buChar char="●"/>
            </a:pPr>
            <a:endParaRPr dirty="0">
              <a:highlight>
                <a:srgbClr val="FFFEFB"/>
              </a:highlight>
            </a:endParaRPr>
          </a:p>
        </p:txBody>
      </p:sp>
      <p:sp>
        <p:nvSpPr>
          <p:cNvPr id="79" name="Google Shape;79;g1088dc3c7ad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dirty="0"/>
          </a:p>
        </p:txBody>
      </p:sp>
    </p:spTree>
    <p:extLst>
      <p:ext uri="{BB962C8B-B14F-4D97-AF65-F5344CB8AC3E}">
        <p14:creationId xmlns:p14="http://schemas.microsoft.com/office/powerpoint/2010/main" val="675982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1088dc3c7ad_0_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1088dc3c7ad_0_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endParaRPr sz="1100" dirty="0">
              <a:latin typeface="Arial"/>
              <a:ea typeface="Arial"/>
              <a:cs typeface="Arial"/>
              <a:sym typeface="Arial"/>
            </a:endParaRPr>
          </a:p>
        </p:txBody>
      </p:sp>
      <p:sp>
        <p:nvSpPr>
          <p:cNvPr id="89" name="Google Shape;89;g1088dc3c7ad_0_7: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dirty="0"/>
          </a:p>
        </p:txBody>
      </p:sp>
    </p:spTree>
    <p:extLst>
      <p:ext uri="{BB962C8B-B14F-4D97-AF65-F5344CB8AC3E}">
        <p14:creationId xmlns:p14="http://schemas.microsoft.com/office/powerpoint/2010/main" val="898379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1088dc3c7ad_0_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1088dc3c7ad_0_3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457200" lvl="0" indent="0" algn="l" rtl="0">
              <a:lnSpc>
                <a:spcPct val="115000"/>
              </a:lnSpc>
              <a:spcBef>
                <a:spcPts val="0"/>
              </a:spcBef>
              <a:spcAft>
                <a:spcPts val="0"/>
              </a:spcAft>
              <a:buNone/>
            </a:pPr>
            <a:endParaRPr sz="1100" dirty="0">
              <a:latin typeface="Arial"/>
              <a:ea typeface="Arial"/>
              <a:cs typeface="Arial"/>
              <a:sym typeface="Arial"/>
            </a:endParaRPr>
          </a:p>
        </p:txBody>
      </p:sp>
      <p:sp>
        <p:nvSpPr>
          <p:cNvPr id="97" name="Google Shape;97;g1088dc3c7ad_0_3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dirty="0"/>
          </a:p>
        </p:txBody>
      </p:sp>
    </p:spTree>
    <p:extLst>
      <p:ext uri="{BB962C8B-B14F-4D97-AF65-F5344CB8AC3E}">
        <p14:creationId xmlns:p14="http://schemas.microsoft.com/office/powerpoint/2010/main" val="3131752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1088dc3c7ad_0_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1088dc3c7ad_0_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6" name="Google Shape;106;g1088dc3c7ad_0_14: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dirty="0"/>
          </a:p>
        </p:txBody>
      </p:sp>
    </p:spTree>
    <p:extLst>
      <p:ext uri="{BB962C8B-B14F-4D97-AF65-F5344CB8AC3E}">
        <p14:creationId xmlns:p14="http://schemas.microsoft.com/office/powerpoint/2010/main" val="3079820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2"/>
          <p:cNvSpPr/>
          <p:nvPr/>
        </p:nvSpPr>
        <p:spPr>
          <a:xfrm>
            <a:off x="13" y="6334316"/>
            <a:ext cx="9141619" cy="64008"/>
          </a:xfrm>
          <a:prstGeom prst="rect">
            <a:avLst/>
          </a:prstGeom>
          <a:solidFill>
            <a:srgbClr val="EF7C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 name="Google Shape;19;p2"/>
          <p:cNvSpPr txBox="1">
            <a:spLocks noGrp="1"/>
          </p:cNvSpPr>
          <p:nvPr>
            <p:ph type="ctrTitle"/>
          </p:nvPr>
        </p:nvSpPr>
        <p:spPr>
          <a:xfrm>
            <a:off x="822960" y="758952"/>
            <a:ext cx="7543800" cy="3566160"/>
          </a:xfrm>
          <a:prstGeom prst="rect">
            <a:avLst/>
          </a:prstGeom>
          <a:noFill/>
          <a:ln>
            <a:noFill/>
          </a:ln>
        </p:spPr>
        <p:txBody>
          <a:bodyPr spcFirstLastPara="1" wrap="square" lIns="91425" tIns="45700" rIns="91425" bIns="45700" anchor="b" anchorCtr="0">
            <a:noAutofit/>
          </a:bodyPr>
          <a:lstStyle>
            <a:lvl1pPr marR="0" lvl="0" algn="l" rtl="0">
              <a:lnSpc>
                <a:spcPct val="85000"/>
              </a:lnSpc>
              <a:spcBef>
                <a:spcPts val="0"/>
              </a:spcBef>
              <a:spcAft>
                <a:spcPts val="0"/>
              </a:spcAft>
              <a:buSzPts val="6000"/>
              <a:buFont typeface="Calibri"/>
              <a:buNone/>
              <a:defRPr sz="6000" b="1" i="0" u="none" strike="noStrike" cap="none">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0" name="Google Shape;20;p2"/>
          <p:cNvSpPr txBox="1">
            <a:spLocks noGrp="1"/>
          </p:cNvSpPr>
          <p:nvPr>
            <p:ph type="subTitle" idx="1"/>
          </p:nvPr>
        </p:nvSpPr>
        <p:spPr>
          <a:xfrm>
            <a:off x="825038" y="4455620"/>
            <a:ext cx="7543800" cy="11430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200"/>
              </a:spcBef>
              <a:spcAft>
                <a:spcPts val="0"/>
              </a:spcAft>
              <a:buSzPts val="2400"/>
              <a:buFont typeface="Calibri"/>
              <a:buNone/>
              <a:defRPr sz="2400" b="1" i="0" u="none" strike="noStrike" cap="none">
                <a:latin typeface="Calibri"/>
                <a:ea typeface="Calibri"/>
                <a:cs typeface="Calibri"/>
                <a:sym typeface="Calibri"/>
              </a:defRPr>
            </a:lvl1pPr>
            <a:lvl2pPr marR="0" lvl="1" algn="ctr" rtl="0">
              <a:lnSpc>
                <a:spcPct val="90000"/>
              </a:lnSpc>
              <a:spcBef>
                <a:spcPts val="200"/>
              </a:spcBef>
              <a:spcAft>
                <a:spcPts val="0"/>
              </a:spcAft>
              <a:buClr>
                <a:schemeClr val="accent1"/>
              </a:buClr>
              <a:buSzPts val="2400"/>
              <a:buFont typeface="Calibri"/>
              <a:buNone/>
              <a:defRPr sz="2400" b="0" i="0" u="none" strike="noStrike" cap="none">
                <a:solidFill>
                  <a:srgbClr val="3F3F3F"/>
                </a:solidFill>
                <a:latin typeface="Calibri"/>
                <a:ea typeface="Calibri"/>
                <a:cs typeface="Calibri"/>
                <a:sym typeface="Calibri"/>
              </a:defRPr>
            </a:lvl2pPr>
            <a:lvl3pPr marR="0" lvl="2" algn="ctr" rtl="0">
              <a:lnSpc>
                <a:spcPct val="90000"/>
              </a:lnSpc>
              <a:spcBef>
                <a:spcPts val="400"/>
              </a:spcBef>
              <a:spcAft>
                <a:spcPts val="0"/>
              </a:spcAft>
              <a:buClr>
                <a:schemeClr val="accent1"/>
              </a:buClr>
              <a:buSzPts val="2400"/>
              <a:buFont typeface="Calibri"/>
              <a:buNone/>
              <a:defRPr sz="2400" b="0" i="0" u="none" strike="noStrike" cap="none">
                <a:solidFill>
                  <a:srgbClr val="3F3F3F"/>
                </a:solidFill>
                <a:latin typeface="Calibri"/>
                <a:ea typeface="Calibri"/>
                <a:cs typeface="Calibri"/>
                <a:sym typeface="Calibri"/>
              </a:defRPr>
            </a:lvl3pPr>
            <a:lvl4pPr marR="0" lvl="3" algn="ctr"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4pPr>
            <a:lvl5pPr marR="0" lvl="4" algn="ctr"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5pPr>
            <a:lvl6pPr marR="0" lvl="5" algn="ctr"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6pPr>
            <a:lvl7pPr marR="0" lvl="6" algn="ctr"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7pPr>
            <a:lvl8pPr marR="0" lvl="7" algn="ctr"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8pPr>
            <a:lvl9pPr marR="0" lvl="8" algn="ctr" rtl="0">
              <a:lnSpc>
                <a:spcPct val="90000"/>
              </a:lnSpc>
              <a:spcBef>
                <a:spcPts val="400"/>
              </a:spcBef>
              <a:spcAft>
                <a:spcPts val="40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9pPr>
          </a:lstStyle>
          <a:p>
            <a:endParaRPr/>
          </a:p>
        </p:txBody>
      </p:sp>
      <p:cxnSp>
        <p:nvCxnSpPr>
          <p:cNvPr id="21" name="Google Shape;21;p2"/>
          <p:cNvCxnSpPr/>
          <p:nvPr/>
        </p:nvCxnSpPr>
        <p:spPr>
          <a:xfrm>
            <a:off x="905744" y="4343400"/>
            <a:ext cx="7406640" cy="0"/>
          </a:xfrm>
          <a:prstGeom prst="straightConnector1">
            <a:avLst/>
          </a:prstGeom>
          <a:noFill/>
          <a:ln w="9525" cap="flat" cmpd="sng">
            <a:solidFill>
              <a:srgbClr val="7F7F7F"/>
            </a:solidFill>
            <a:prstDash val="solid"/>
            <a:round/>
            <a:headEnd type="none" w="sm" len="sm"/>
            <a:tailEnd type="none" w="sm" len="sm"/>
          </a:ln>
        </p:spPr>
      </p:cxnSp>
      <p:sp>
        <p:nvSpPr>
          <p:cNvPr id="22" name="Google Shape;22;p2"/>
          <p:cNvSpPr txBox="1">
            <a:spLocks noGrp="1"/>
          </p:cNvSpPr>
          <p:nvPr>
            <p:ph type="sldNum" idx="12"/>
          </p:nvPr>
        </p:nvSpPr>
        <p:spPr>
          <a:xfrm>
            <a:off x="7425345" y="6459786"/>
            <a:ext cx="9840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1" b="0" i="0" u="none" strike="noStrike" cap="none">
                <a:solidFill>
                  <a:srgbClr val="EF7C2F"/>
                </a:solidFill>
                <a:latin typeface="Calibri"/>
                <a:ea typeface="Calibri"/>
                <a:cs typeface="Calibri"/>
                <a:sym typeface="Calibri"/>
              </a:defRPr>
            </a:lvl1pPr>
            <a:lvl2pPr marL="0" marR="0" lvl="1" indent="0" algn="r" rtl="0">
              <a:spcBef>
                <a:spcPts val="0"/>
              </a:spcBef>
              <a:buNone/>
              <a:defRPr sz="1051" b="0" i="0" u="none" strike="noStrike" cap="none">
                <a:solidFill>
                  <a:srgbClr val="EF7C2F"/>
                </a:solidFill>
                <a:latin typeface="Calibri"/>
                <a:ea typeface="Calibri"/>
                <a:cs typeface="Calibri"/>
                <a:sym typeface="Calibri"/>
              </a:defRPr>
            </a:lvl2pPr>
            <a:lvl3pPr marL="0" marR="0" lvl="2" indent="0" algn="r" rtl="0">
              <a:spcBef>
                <a:spcPts val="0"/>
              </a:spcBef>
              <a:buNone/>
              <a:defRPr sz="1051" b="0" i="0" u="none" strike="noStrike" cap="none">
                <a:solidFill>
                  <a:srgbClr val="EF7C2F"/>
                </a:solidFill>
                <a:latin typeface="Calibri"/>
                <a:ea typeface="Calibri"/>
                <a:cs typeface="Calibri"/>
                <a:sym typeface="Calibri"/>
              </a:defRPr>
            </a:lvl3pPr>
            <a:lvl4pPr marL="0" marR="0" lvl="3" indent="0" algn="r" rtl="0">
              <a:spcBef>
                <a:spcPts val="0"/>
              </a:spcBef>
              <a:buNone/>
              <a:defRPr sz="1051" b="0" i="0" u="none" strike="noStrike" cap="none">
                <a:solidFill>
                  <a:srgbClr val="EF7C2F"/>
                </a:solidFill>
                <a:latin typeface="Calibri"/>
                <a:ea typeface="Calibri"/>
                <a:cs typeface="Calibri"/>
                <a:sym typeface="Calibri"/>
              </a:defRPr>
            </a:lvl4pPr>
            <a:lvl5pPr marL="0" marR="0" lvl="4" indent="0" algn="r" rtl="0">
              <a:spcBef>
                <a:spcPts val="0"/>
              </a:spcBef>
              <a:buNone/>
              <a:defRPr sz="1051" b="0" i="0" u="none" strike="noStrike" cap="none">
                <a:solidFill>
                  <a:srgbClr val="EF7C2F"/>
                </a:solidFill>
                <a:latin typeface="Calibri"/>
                <a:ea typeface="Calibri"/>
                <a:cs typeface="Calibri"/>
                <a:sym typeface="Calibri"/>
              </a:defRPr>
            </a:lvl5pPr>
            <a:lvl6pPr marL="0" marR="0" lvl="5" indent="0" algn="r" rtl="0">
              <a:spcBef>
                <a:spcPts val="0"/>
              </a:spcBef>
              <a:buNone/>
              <a:defRPr sz="1051" b="0" i="0" u="none" strike="noStrike" cap="none">
                <a:solidFill>
                  <a:srgbClr val="EF7C2F"/>
                </a:solidFill>
                <a:latin typeface="Calibri"/>
                <a:ea typeface="Calibri"/>
                <a:cs typeface="Calibri"/>
                <a:sym typeface="Calibri"/>
              </a:defRPr>
            </a:lvl6pPr>
            <a:lvl7pPr marL="0" marR="0" lvl="6" indent="0" algn="r" rtl="0">
              <a:spcBef>
                <a:spcPts val="0"/>
              </a:spcBef>
              <a:buNone/>
              <a:defRPr sz="1051" b="0" i="0" u="none" strike="noStrike" cap="none">
                <a:solidFill>
                  <a:srgbClr val="EF7C2F"/>
                </a:solidFill>
                <a:latin typeface="Calibri"/>
                <a:ea typeface="Calibri"/>
                <a:cs typeface="Calibri"/>
                <a:sym typeface="Calibri"/>
              </a:defRPr>
            </a:lvl7pPr>
            <a:lvl8pPr marL="0" marR="0" lvl="7" indent="0" algn="r" rtl="0">
              <a:spcBef>
                <a:spcPts val="0"/>
              </a:spcBef>
              <a:buNone/>
              <a:defRPr sz="1051" b="0" i="0" u="none" strike="noStrike" cap="none">
                <a:solidFill>
                  <a:srgbClr val="EF7C2F"/>
                </a:solidFill>
                <a:latin typeface="Calibri"/>
                <a:ea typeface="Calibri"/>
                <a:cs typeface="Calibri"/>
                <a:sym typeface="Calibri"/>
              </a:defRPr>
            </a:lvl8pPr>
            <a:lvl9pPr marL="0" marR="0" lvl="8" indent="0" algn="r" rtl="0">
              <a:spcBef>
                <a:spcPts val="0"/>
              </a:spcBef>
              <a:buNone/>
              <a:defRPr sz="1051" b="0" i="0" u="none" strike="noStrike" cap="none">
                <a:solidFill>
                  <a:srgbClr val="EF7C2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3"/>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Autofit/>
          </a:bodyPr>
          <a:lstStyle>
            <a:lvl1pPr marR="0" lvl="0" algn="l" rtl="0">
              <a:lnSpc>
                <a:spcPct val="85000"/>
              </a:lnSpc>
              <a:spcBef>
                <a:spcPts val="0"/>
              </a:spcBef>
              <a:spcAft>
                <a:spcPts val="0"/>
              </a:spcAft>
              <a:buSzPts val="4800"/>
              <a:buFont typeface="Calibri"/>
              <a:buNone/>
              <a:defRPr sz="4800" b="1" i="0" u="none" strike="noStrike" cap="none">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5" name="Google Shape;25;p3"/>
          <p:cNvSpPr txBox="1">
            <a:spLocks noGrp="1"/>
          </p:cNvSpPr>
          <p:nvPr>
            <p:ph type="body" idx="1"/>
          </p:nvPr>
        </p:nvSpPr>
        <p:spPr>
          <a:xfrm>
            <a:off x="822960" y="1845735"/>
            <a:ext cx="7543800" cy="4023360"/>
          </a:xfrm>
          <a:prstGeom prst="rect">
            <a:avLst/>
          </a:prstGeom>
          <a:noFill/>
          <a:ln>
            <a:noFill/>
          </a:ln>
        </p:spPr>
        <p:txBody>
          <a:bodyPr spcFirstLastPara="1" wrap="square" lIns="0" tIns="45700" rIns="0" bIns="45700" anchor="t" anchorCtr="0">
            <a:noAutofit/>
          </a:bodyPr>
          <a:lstStyle>
            <a:lvl1pPr marL="457200" marR="0" lvl="0" indent="-381000" algn="l" rtl="0">
              <a:lnSpc>
                <a:spcPct val="90000"/>
              </a:lnSpc>
              <a:spcBef>
                <a:spcPts val="1200"/>
              </a:spcBef>
              <a:spcAft>
                <a:spcPts val="0"/>
              </a:spcAft>
              <a:buSzPts val="2400"/>
              <a:buFont typeface="Calibri"/>
              <a:buChar char="●"/>
              <a:defRPr sz="2400" b="0" i="0" u="none" strike="noStrike" cap="none">
                <a:latin typeface="Calibri"/>
                <a:ea typeface="Calibri"/>
                <a:cs typeface="Calibri"/>
                <a:sym typeface="Calibri"/>
              </a:defRPr>
            </a:lvl1pPr>
            <a:lvl2pPr marL="914400" marR="0" lvl="1" indent="-368300" algn="l" rtl="0">
              <a:lnSpc>
                <a:spcPct val="90000"/>
              </a:lnSpc>
              <a:spcBef>
                <a:spcPts val="200"/>
              </a:spcBef>
              <a:spcAft>
                <a:spcPts val="0"/>
              </a:spcAft>
              <a:buSzPts val="2200"/>
              <a:buFont typeface="Calibri"/>
              <a:buChar char="○"/>
              <a:defRPr sz="2200" b="0" i="0" u="none" strike="noStrike" cap="none">
                <a:latin typeface="Calibri"/>
                <a:ea typeface="Calibri"/>
                <a:cs typeface="Calibri"/>
                <a:sym typeface="Calibri"/>
              </a:defRPr>
            </a:lvl2pPr>
            <a:lvl3pPr marL="1371600" marR="0" lvl="2" indent="-355600" algn="l" rtl="0">
              <a:lnSpc>
                <a:spcPct val="90000"/>
              </a:lnSpc>
              <a:spcBef>
                <a:spcPts val="400"/>
              </a:spcBef>
              <a:spcAft>
                <a:spcPts val="0"/>
              </a:spcAft>
              <a:buSzPts val="2000"/>
              <a:buFont typeface="Calibri"/>
              <a:buChar char="■"/>
              <a:defRPr sz="2000" b="0" i="0" u="none" strike="noStrike" cap="none">
                <a:latin typeface="Calibri"/>
                <a:ea typeface="Calibri"/>
                <a:cs typeface="Calibri"/>
                <a:sym typeface="Calibri"/>
              </a:defRPr>
            </a:lvl3pPr>
            <a:lvl4pPr marL="1828800" marR="0" lvl="3" indent="-330200" algn="l" rtl="0">
              <a:lnSpc>
                <a:spcPct val="90000"/>
              </a:lnSpc>
              <a:spcBef>
                <a:spcPts val="400"/>
              </a:spcBef>
              <a:spcAft>
                <a:spcPts val="0"/>
              </a:spcAft>
              <a:buSzPts val="1600"/>
              <a:buFont typeface="Calibri"/>
              <a:buChar char="●"/>
              <a:defRPr sz="1600" b="0" i="0" u="none" strike="noStrike" cap="none">
                <a:latin typeface="Calibri"/>
                <a:ea typeface="Calibri"/>
                <a:cs typeface="Calibri"/>
                <a:sym typeface="Calibri"/>
              </a:defRPr>
            </a:lvl4pPr>
            <a:lvl5pPr marL="2286000" marR="0" lvl="4"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5pPr>
            <a:lvl6pPr marL="2743200" marR="0" lvl="5"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6pPr>
            <a:lvl7pPr marL="3200400" marR="0" lvl="6"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7pPr>
            <a:lvl8pPr marL="3657600" marR="0" lvl="7"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8pPr>
            <a:lvl9pPr marL="4114800" marR="0" lvl="8" indent="-317500" algn="l" rtl="0">
              <a:lnSpc>
                <a:spcPct val="90000"/>
              </a:lnSpc>
              <a:spcBef>
                <a:spcPts val="400"/>
              </a:spcBef>
              <a:spcAft>
                <a:spcPts val="400"/>
              </a:spcAft>
              <a:buSzPts val="1400"/>
              <a:buFont typeface="Calibri"/>
              <a:buChar char="■"/>
              <a:defRPr sz="1400" b="0" i="0" u="none" strike="noStrike" cap="none">
                <a:latin typeface="Calibri"/>
                <a:ea typeface="Calibri"/>
                <a:cs typeface="Calibri"/>
                <a:sym typeface="Calibri"/>
              </a:defRPr>
            </a:lvl9pPr>
          </a:lstStyle>
          <a:p>
            <a:endParaRPr/>
          </a:p>
        </p:txBody>
      </p:sp>
      <p:sp>
        <p:nvSpPr>
          <p:cNvPr id="26" name="Google Shape;26;p3"/>
          <p:cNvSpPr txBox="1">
            <a:spLocks noGrp="1"/>
          </p:cNvSpPr>
          <p:nvPr>
            <p:ph type="sldNum" idx="12"/>
          </p:nvPr>
        </p:nvSpPr>
        <p:spPr>
          <a:xfrm>
            <a:off x="7425345" y="6459786"/>
            <a:ext cx="9840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1" b="0" i="0" u="none" strike="noStrike" cap="none">
                <a:solidFill>
                  <a:srgbClr val="EF7C2F"/>
                </a:solidFill>
                <a:latin typeface="Calibri"/>
                <a:ea typeface="Calibri"/>
                <a:cs typeface="Calibri"/>
                <a:sym typeface="Calibri"/>
              </a:defRPr>
            </a:lvl1pPr>
            <a:lvl2pPr marL="0" marR="0" lvl="1" indent="0" algn="r" rtl="0">
              <a:spcBef>
                <a:spcPts val="0"/>
              </a:spcBef>
              <a:buNone/>
              <a:defRPr sz="1051" b="0" i="0" u="none" strike="noStrike" cap="none">
                <a:solidFill>
                  <a:srgbClr val="EF7C2F"/>
                </a:solidFill>
                <a:latin typeface="Calibri"/>
                <a:ea typeface="Calibri"/>
                <a:cs typeface="Calibri"/>
                <a:sym typeface="Calibri"/>
              </a:defRPr>
            </a:lvl2pPr>
            <a:lvl3pPr marL="0" marR="0" lvl="2" indent="0" algn="r" rtl="0">
              <a:spcBef>
                <a:spcPts val="0"/>
              </a:spcBef>
              <a:buNone/>
              <a:defRPr sz="1051" b="0" i="0" u="none" strike="noStrike" cap="none">
                <a:solidFill>
                  <a:srgbClr val="EF7C2F"/>
                </a:solidFill>
                <a:latin typeface="Calibri"/>
                <a:ea typeface="Calibri"/>
                <a:cs typeface="Calibri"/>
                <a:sym typeface="Calibri"/>
              </a:defRPr>
            </a:lvl3pPr>
            <a:lvl4pPr marL="0" marR="0" lvl="3" indent="0" algn="r" rtl="0">
              <a:spcBef>
                <a:spcPts val="0"/>
              </a:spcBef>
              <a:buNone/>
              <a:defRPr sz="1051" b="0" i="0" u="none" strike="noStrike" cap="none">
                <a:solidFill>
                  <a:srgbClr val="EF7C2F"/>
                </a:solidFill>
                <a:latin typeface="Calibri"/>
                <a:ea typeface="Calibri"/>
                <a:cs typeface="Calibri"/>
                <a:sym typeface="Calibri"/>
              </a:defRPr>
            </a:lvl4pPr>
            <a:lvl5pPr marL="0" marR="0" lvl="4" indent="0" algn="r" rtl="0">
              <a:spcBef>
                <a:spcPts val="0"/>
              </a:spcBef>
              <a:buNone/>
              <a:defRPr sz="1051" b="0" i="0" u="none" strike="noStrike" cap="none">
                <a:solidFill>
                  <a:srgbClr val="EF7C2F"/>
                </a:solidFill>
                <a:latin typeface="Calibri"/>
                <a:ea typeface="Calibri"/>
                <a:cs typeface="Calibri"/>
                <a:sym typeface="Calibri"/>
              </a:defRPr>
            </a:lvl5pPr>
            <a:lvl6pPr marL="0" marR="0" lvl="5" indent="0" algn="r" rtl="0">
              <a:spcBef>
                <a:spcPts val="0"/>
              </a:spcBef>
              <a:buNone/>
              <a:defRPr sz="1051" b="0" i="0" u="none" strike="noStrike" cap="none">
                <a:solidFill>
                  <a:srgbClr val="EF7C2F"/>
                </a:solidFill>
                <a:latin typeface="Calibri"/>
                <a:ea typeface="Calibri"/>
                <a:cs typeface="Calibri"/>
                <a:sym typeface="Calibri"/>
              </a:defRPr>
            </a:lvl6pPr>
            <a:lvl7pPr marL="0" marR="0" lvl="6" indent="0" algn="r" rtl="0">
              <a:spcBef>
                <a:spcPts val="0"/>
              </a:spcBef>
              <a:buNone/>
              <a:defRPr sz="1051" b="0" i="0" u="none" strike="noStrike" cap="none">
                <a:solidFill>
                  <a:srgbClr val="EF7C2F"/>
                </a:solidFill>
                <a:latin typeface="Calibri"/>
                <a:ea typeface="Calibri"/>
                <a:cs typeface="Calibri"/>
                <a:sym typeface="Calibri"/>
              </a:defRPr>
            </a:lvl7pPr>
            <a:lvl8pPr marL="0" marR="0" lvl="7" indent="0" algn="r" rtl="0">
              <a:spcBef>
                <a:spcPts val="0"/>
              </a:spcBef>
              <a:buNone/>
              <a:defRPr sz="1051" b="0" i="0" u="none" strike="noStrike" cap="none">
                <a:solidFill>
                  <a:srgbClr val="EF7C2F"/>
                </a:solidFill>
                <a:latin typeface="Calibri"/>
                <a:ea typeface="Calibri"/>
                <a:cs typeface="Calibri"/>
                <a:sym typeface="Calibri"/>
              </a:defRPr>
            </a:lvl8pPr>
            <a:lvl9pPr marL="0" marR="0" lvl="8" indent="0" algn="r" rtl="0">
              <a:spcBef>
                <a:spcPts val="0"/>
              </a:spcBef>
              <a:buNone/>
              <a:defRPr sz="1051" b="0" i="0" u="none" strike="noStrike" cap="none">
                <a:solidFill>
                  <a:srgbClr val="EF7C2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
        <p:nvSpPr>
          <p:cNvPr id="27" name="Google Shape;27;p3"/>
          <p:cNvSpPr txBox="1"/>
          <p:nvPr/>
        </p:nvSpPr>
        <p:spPr>
          <a:xfrm>
            <a:off x="1034200" y="6452150"/>
            <a:ext cx="2102700" cy="354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200" dirty="0">
                <a:solidFill>
                  <a:schemeClr val="accent6"/>
                </a:solidFill>
                <a:latin typeface="Calibri"/>
                <a:ea typeface="Calibri"/>
                <a:cs typeface="Calibri"/>
                <a:sym typeface="Calibri"/>
              </a:rPr>
              <a:t>January 21, 2022</a:t>
            </a:r>
            <a:endParaRPr sz="1200" dirty="0">
              <a:solidFill>
                <a:schemeClr val="accent6"/>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Autofit/>
          </a:bodyPr>
          <a:lstStyle>
            <a:lvl1pPr marR="0" lvl="0" algn="l" rtl="0">
              <a:lnSpc>
                <a:spcPct val="85000"/>
              </a:lnSpc>
              <a:spcBef>
                <a:spcPts val="0"/>
              </a:spcBef>
              <a:spcAft>
                <a:spcPts val="0"/>
              </a:spcAft>
              <a:buSzPts val="4800"/>
              <a:buFont typeface="Calibri"/>
              <a:buNone/>
              <a:defRPr sz="4800" b="1" i="0" u="none" strike="noStrike" cap="none">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0" name="Google Shape;30;p4"/>
          <p:cNvSpPr txBox="1">
            <a:spLocks noGrp="1"/>
          </p:cNvSpPr>
          <p:nvPr>
            <p:ph type="body" idx="1"/>
          </p:nvPr>
        </p:nvSpPr>
        <p:spPr>
          <a:xfrm>
            <a:off x="822959" y="1845735"/>
            <a:ext cx="3703320" cy="4023360"/>
          </a:xfrm>
          <a:prstGeom prst="rect">
            <a:avLst/>
          </a:prstGeom>
          <a:noFill/>
          <a:ln>
            <a:noFill/>
          </a:ln>
        </p:spPr>
        <p:txBody>
          <a:bodyPr spcFirstLastPara="1" wrap="square" lIns="0" tIns="45700" rIns="0" bIns="45700" anchor="t" anchorCtr="0">
            <a:noAutofit/>
          </a:bodyPr>
          <a:lstStyle>
            <a:lvl1pPr marL="457200" marR="0" lvl="0" indent="-381000" algn="l" rtl="0">
              <a:lnSpc>
                <a:spcPct val="90000"/>
              </a:lnSpc>
              <a:spcBef>
                <a:spcPts val="1200"/>
              </a:spcBef>
              <a:spcAft>
                <a:spcPts val="0"/>
              </a:spcAft>
              <a:buSzPts val="2400"/>
              <a:buFont typeface="Calibri"/>
              <a:buChar char="●"/>
              <a:defRPr sz="2400" b="0" i="0" u="none" strike="noStrike" cap="none">
                <a:latin typeface="Calibri"/>
                <a:ea typeface="Calibri"/>
                <a:cs typeface="Calibri"/>
                <a:sym typeface="Calibri"/>
              </a:defRPr>
            </a:lvl1pPr>
            <a:lvl2pPr marL="914400" marR="0" lvl="1" indent="-368300" algn="l" rtl="0">
              <a:lnSpc>
                <a:spcPct val="90000"/>
              </a:lnSpc>
              <a:spcBef>
                <a:spcPts val="200"/>
              </a:spcBef>
              <a:spcAft>
                <a:spcPts val="0"/>
              </a:spcAft>
              <a:buSzPts val="2200"/>
              <a:buFont typeface="Calibri"/>
              <a:buChar char="○"/>
              <a:defRPr sz="2200" b="0" i="0" u="none" strike="noStrike" cap="none">
                <a:latin typeface="Calibri"/>
                <a:ea typeface="Calibri"/>
                <a:cs typeface="Calibri"/>
                <a:sym typeface="Calibri"/>
              </a:defRPr>
            </a:lvl2pPr>
            <a:lvl3pPr marL="1371600" marR="0" lvl="2" indent="-355600" algn="l" rtl="0">
              <a:lnSpc>
                <a:spcPct val="90000"/>
              </a:lnSpc>
              <a:spcBef>
                <a:spcPts val="400"/>
              </a:spcBef>
              <a:spcAft>
                <a:spcPts val="0"/>
              </a:spcAft>
              <a:buSzPts val="2000"/>
              <a:buFont typeface="Calibri"/>
              <a:buChar char="■"/>
              <a:defRPr sz="2000" b="0" i="0" u="none" strike="noStrike" cap="none">
                <a:latin typeface="Calibri"/>
                <a:ea typeface="Calibri"/>
                <a:cs typeface="Calibri"/>
                <a:sym typeface="Calibri"/>
              </a:defRPr>
            </a:lvl3pPr>
            <a:lvl4pPr marL="1828800" marR="0" lvl="3" indent="-330200" algn="l" rtl="0">
              <a:lnSpc>
                <a:spcPct val="90000"/>
              </a:lnSpc>
              <a:spcBef>
                <a:spcPts val="400"/>
              </a:spcBef>
              <a:spcAft>
                <a:spcPts val="0"/>
              </a:spcAft>
              <a:buSzPts val="1600"/>
              <a:buFont typeface="Calibri"/>
              <a:buChar char="●"/>
              <a:defRPr sz="1600" b="0" i="0" u="none" strike="noStrike" cap="none">
                <a:latin typeface="Calibri"/>
                <a:ea typeface="Calibri"/>
                <a:cs typeface="Calibri"/>
                <a:sym typeface="Calibri"/>
              </a:defRPr>
            </a:lvl4pPr>
            <a:lvl5pPr marL="2286000" marR="0" lvl="4"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5pPr>
            <a:lvl6pPr marL="2743200" marR="0" lvl="5"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6pPr>
            <a:lvl7pPr marL="3200400" marR="0" lvl="6"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7pPr>
            <a:lvl8pPr marL="3657600" marR="0" lvl="7"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8pPr>
            <a:lvl9pPr marL="4114800" marR="0" lvl="8" indent="-317500" algn="l" rtl="0">
              <a:lnSpc>
                <a:spcPct val="90000"/>
              </a:lnSpc>
              <a:spcBef>
                <a:spcPts val="400"/>
              </a:spcBef>
              <a:spcAft>
                <a:spcPts val="400"/>
              </a:spcAft>
              <a:buSzPts val="1400"/>
              <a:buFont typeface="Calibri"/>
              <a:buChar char="■"/>
              <a:defRPr sz="1400" b="0" i="0" u="none" strike="noStrike" cap="none">
                <a:latin typeface="Calibri"/>
                <a:ea typeface="Calibri"/>
                <a:cs typeface="Calibri"/>
                <a:sym typeface="Calibri"/>
              </a:defRPr>
            </a:lvl9pPr>
          </a:lstStyle>
          <a:p>
            <a:endParaRPr/>
          </a:p>
        </p:txBody>
      </p:sp>
      <p:sp>
        <p:nvSpPr>
          <p:cNvPr id="31" name="Google Shape;31;p4"/>
          <p:cNvSpPr txBox="1">
            <a:spLocks noGrp="1"/>
          </p:cNvSpPr>
          <p:nvPr>
            <p:ph type="body" idx="2"/>
          </p:nvPr>
        </p:nvSpPr>
        <p:spPr>
          <a:xfrm>
            <a:off x="4663440" y="1845735"/>
            <a:ext cx="3703320" cy="4023360"/>
          </a:xfrm>
          <a:prstGeom prst="rect">
            <a:avLst/>
          </a:prstGeom>
          <a:noFill/>
          <a:ln>
            <a:noFill/>
          </a:ln>
        </p:spPr>
        <p:txBody>
          <a:bodyPr spcFirstLastPara="1" wrap="square" lIns="0" tIns="45700" rIns="0" bIns="45700" anchor="t" anchorCtr="0">
            <a:noAutofit/>
          </a:bodyPr>
          <a:lstStyle>
            <a:lvl1pPr marL="457200" marR="0" lvl="0" indent="-381000" algn="l" rtl="0">
              <a:lnSpc>
                <a:spcPct val="90000"/>
              </a:lnSpc>
              <a:spcBef>
                <a:spcPts val="1200"/>
              </a:spcBef>
              <a:spcAft>
                <a:spcPts val="0"/>
              </a:spcAft>
              <a:buSzPts val="2400"/>
              <a:buFont typeface="Calibri"/>
              <a:buChar char="●"/>
              <a:defRPr sz="2400" b="0" i="0" u="none" strike="noStrike" cap="none">
                <a:latin typeface="Calibri"/>
                <a:ea typeface="Calibri"/>
                <a:cs typeface="Calibri"/>
                <a:sym typeface="Calibri"/>
              </a:defRPr>
            </a:lvl1pPr>
            <a:lvl2pPr marL="914400" marR="0" lvl="1" indent="-368300" algn="l" rtl="0">
              <a:lnSpc>
                <a:spcPct val="90000"/>
              </a:lnSpc>
              <a:spcBef>
                <a:spcPts val="200"/>
              </a:spcBef>
              <a:spcAft>
                <a:spcPts val="0"/>
              </a:spcAft>
              <a:buSzPts val="2200"/>
              <a:buFont typeface="Calibri"/>
              <a:buChar char="○"/>
              <a:defRPr sz="2200" b="0" i="0" u="none" strike="noStrike" cap="none">
                <a:latin typeface="Calibri"/>
                <a:ea typeface="Calibri"/>
                <a:cs typeface="Calibri"/>
                <a:sym typeface="Calibri"/>
              </a:defRPr>
            </a:lvl2pPr>
            <a:lvl3pPr marL="1371600" marR="0" lvl="2" indent="-355600" algn="l" rtl="0">
              <a:lnSpc>
                <a:spcPct val="90000"/>
              </a:lnSpc>
              <a:spcBef>
                <a:spcPts val="400"/>
              </a:spcBef>
              <a:spcAft>
                <a:spcPts val="0"/>
              </a:spcAft>
              <a:buSzPts val="2000"/>
              <a:buFont typeface="Calibri"/>
              <a:buChar char="■"/>
              <a:defRPr sz="2000" b="0" i="0" u="none" strike="noStrike" cap="none">
                <a:latin typeface="Calibri"/>
                <a:ea typeface="Calibri"/>
                <a:cs typeface="Calibri"/>
                <a:sym typeface="Calibri"/>
              </a:defRPr>
            </a:lvl3pPr>
            <a:lvl4pPr marL="1828800" marR="0" lvl="3" indent="-330200" algn="l" rtl="0">
              <a:lnSpc>
                <a:spcPct val="90000"/>
              </a:lnSpc>
              <a:spcBef>
                <a:spcPts val="400"/>
              </a:spcBef>
              <a:spcAft>
                <a:spcPts val="0"/>
              </a:spcAft>
              <a:buSzPts val="1600"/>
              <a:buFont typeface="Calibri"/>
              <a:buChar char="●"/>
              <a:defRPr sz="1600" b="0" i="0" u="none" strike="noStrike" cap="none">
                <a:latin typeface="Calibri"/>
                <a:ea typeface="Calibri"/>
                <a:cs typeface="Calibri"/>
                <a:sym typeface="Calibri"/>
              </a:defRPr>
            </a:lvl4pPr>
            <a:lvl5pPr marL="2286000" marR="0" lvl="4"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5pPr>
            <a:lvl6pPr marL="2743200" marR="0" lvl="5"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6pPr>
            <a:lvl7pPr marL="3200400" marR="0" lvl="6"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7pPr>
            <a:lvl8pPr marL="3657600" marR="0" lvl="7"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8pPr>
            <a:lvl9pPr marL="4114800" marR="0" lvl="8" indent="-317500" algn="l" rtl="0">
              <a:lnSpc>
                <a:spcPct val="90000"/>
              </a:lnSpc>
              <a:spcBef>
                <a:spcPts val="400"/>
              </a:spcBef>
              <a:spcAft>
                <a:spcPts val="400"/>
              </a:spcAft>
              <a:buSzPts val="1400"/>
              <a:buFont typeface="Calibri"/>
              <a:buChar char="■"/>
              <a:defRPr sz="1400" b="0" i="0" u="none" strike="noStrike" cap="none">
                <a:latin typeface="Calibri"/>
                <a:ea typeface="Calibri"/>
                <a:cs typeface="Calibri"/>
                <a:sym typeface="Calibri"/>
              </a:defRPr>
            </a:lvl9pPr>
          </a:lstStyle>
          <a:p>
            <a:endParaRPr/>
          </a:p>
        </p:txBody>
      </p:sp>
      <p:sp>
        <p:nvSpPr>
          <p:cNvPr id="32" name="Google Shape;32;p4"/>
          <p:cNvSpPr txBox="1">
            <a:spLocks noGrp="1"/>
          </p:cNvSpPr>
          <p:nvPr>
            <p:ph type="sldNum" idx="12"/>
          </p:nvPr>
        </p:nvSpPr>
        <p:spPr>
          <a:xfrm>
            <a:off x="7425345" y="6459786"/>
            <a:ext cx="9840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1" b="0" i="0" u="none" strike="noStrike" cap="none">
                <a:solidFill>
                  <a:srgbClr val="EF7C2F"/>
                </a:solidFill>
                <a:latin typeface="Calibri"/>
                <a:ea typeface="Calibri"/>
                <a:cs typeface="Calibri"/>
                <a:sym typeface="Calibri"/>
              </a:defRPr>
            </a:lvl1pPr>
            <a:lvl2pPr marL="0" marR="0" lvl="1" indent="0" algn="r" rtl="0">
              <a:spcBef>
                <a:spcPts val="0"/>
              </a:spcBef>
              <a:buNone/>
              <a:defRPr sz="1051" b="0" i="0" u="none" strike="noStrike" cap="none">
                <a:solidFill>
                  <a:srgbClr val="EF7C2F"/>
                </a:solidFill>
                <a:latin typeface="Calibri"/>
                <a:ea typeface="Calibri"/>
                <a:cs typeface="Calibri"/>
                <a:sym typeface="Calibri"/>
              </a:defRPr>
            </a:lvl2pPr>
            <a:lvl3pPr marL="0" marR="0" lvl="2" indent="0" algn="r" rtl="0">
              <a:spcBef>
                <a:spcPts val="0"/>
              </a:spcBef>
              <a:buNone/>
              <a:defRPr sz="1051" b="0" i="0" u="none" strike="noStrike" cap="none">
                <a:solidFill>
                  <a:srgbClr val="EF7C2F"/>
                </a:solidFill>
                <a:latin typeface="Calibri"/>
                <a:ea typeface="Calibri"/>
                <a:cs typeface="Calibri"/>
                <a:sym typeface="Calibri"/>
              </a:defRPr>
            </a:lvl3pPr>
            <a:lvl4pPr marL="0" marR="0" lvl="3" indent="0" algn="r" rtl="0">
              <a:spcBef>
                <a:spcPts val="0"/>
              </a:spcBef>
              <a:buNone/>
              <a:defRPr sz="1051" b="0" i="0" u="none" strike="noStrike" cap="none">
                <a:solidFill>
                  <a:srgbClr val="EF7C2F"/>
                </a:solidFill>
                <a:latin typeface="Calibri"/>
                <a:ea typeface="Calibri"/>
                <a:cs typeface="Calibri"/>
                <a:sym typeface="Calibri"/>
              </a:defRPr>
            </a:lvl4pPr>
            <a:lvl5pPr marL="0" marR="0" lvl="4" indent="0" algn="r" rtl="0">
              <a:spcBef>
                <a:spcPts val="0"/>
              </a:spcBef>
              <a:buNone/>
              <a:defRPr sz="1051" b="0" i="0" u="none" strike="noStrike" cap="none">
                <a:solidFill>
                  <a:srgbClr val="EF7C2F"/>
                </a:solidFill>
                <a:latin typeface="Calibri"/>
                <a:ea typeface="Calibri"/>
                <a:cs typeface="Calibri"/>
                <a:sym typeface="Calibri"/>
              </a:defRPr>
            </a:lvl5pPr>
            <a:lvl6pPr marL="0" marR="0" lvl="5" indent="0" algn="r" rtl="0">
              <a:spcBef>
                <a:spcPts val="0"/>
              </a:spcBef>
              <a:buNone/>
              <a:defRPr sz="1051" b="0" i="0" u="none" strike="noStrike" cap="none">
                <a:solidFill>
                  <a:srgbClr val="EF7C2F"/>
                </a:solidFill>
                <a:latin typeface="Calibri"/>
                <a:ea typeface="Calibri"/>
                <a:cs typeface="Calibri"/>
                <a:sym typeface="Calibri"/>
              </a:defRPr>
            </a:lvl6pPr>
            <a:lvl7pPr marL="0" marR="0" lvl="6" indent="0" algn="r" rtl="0">
              <a:spcBef>
                <a:spcPts val="0"/>
              </a:spcBef>
              <a:buNone/>
              <a:defRPr sz="1051" b="0" i="0" u="none" strike="noStrike" cap="none">
                <a:solidFill>
                  <a:srgbClr val="EF7C2F"/>
                </a:solidFill>
                <a:latin typeface="Calibri"/>
                <a:ea typeface="Calibri"/>
                <a:cs typeface="Calibri"/>
                <a:sym typeface="Calibri"/>
              </a:defRPr>
            </a:lvl7pPr>
            <a:lvl8pPr marL="0" marR="0" lvl="7" indent="0" algn="r" rtl="0">
              <a:spcBef>
                <a:spcPts val="0"/>
              </a:spcBef>
              <a:buNone/>
              <a:defRPr sz="1051" b="0" i="0" u="none" strike="noStrike" cap="none">
                <a:solidFill>
                  <a:srgbClr val="EF7C2F"/>
                </a:solidFill>
                <a:latin typeface="Calibri"/>
                <a:ea typeface="Calibri"/>
                <a:cs typeface="Calibri"/>
                <a:sym typeface="Calibri"/>
              </a:defRPr>
            </a:lvl8pPr>
            <a:lvl9pPr marL="0" marR="0" lvl="8" indent="0" algn="r" rtl="0">
              <a:spcBef>
                <a:spcPts val="0"/>
              </a:spcBef>
              <a:buNone/>
              <a:defRPr sz="1051" b="0" i="0" u="none" strike="noStrike" cap="none">
                <a:solidFill>
                  <a:srgbClr val="EF7C2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
        <p:nvSpPr>
          <p:cNvPr id="33" name="Google Shape;33;p4"/>
          <p:cNvSpPr txBox="1"/>
          <p:nvPr/>
        </p:nvSpPr>
        <p:spPr>
          <a:xfrm>
            <a:off x="1034200" y="6452150"/>
            <a:ext cx="2102700" cy="354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200" dirty="0">
                <a:solidFill>
                  <a:schemeClr val="accent6"/>
                </a:solidFill>
                <a:latin typeface="Calibri"/>
                <a:ea typeface="Calibri"/>
                <a:cs typeface="Calibri"/>
                <a:sym typeface="Calibri"/>
              </a:rPr>
              <a:t>January 21, 2022</a:t>
            </a:r>
            <a:endParaRPr sz="1200" dirty="0">
              <a:solidFill>
                <a:schemeClr val="accent6"/>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4"/>
        <p:cNvGrpSpPr/>
        <p:nvPr/>
      </p:nvGrpSpPr>
      <p:grpSpPr>
        <a:xfrm>
          <a:off x="0" y="0"/>
          <a:ext cx="0" cy="0"/>
          <a:chOff x="0" y="0"/>
          <a:chExt cx="0" cy="0"/>
        </a:xfrm>
      </p:grpSpPr>
      <p:sp>
        <p:nvSpPr>
          <p:cNvPr id="35" name="Google Shape;35;p5"/>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Autofit/>
          </a:bodyPr>
          <a:lstStyle>
            <a:lvl1pPr marR="0" lvl="0" algn="l" rtl="0">
              <a:lnSpc>
                <a:spcPct val="85000"/>
              </a:lnSpc>
              <a:spcBef>
                <a:spcPts val="0"/>
              </a:spcBef>
              <a:spcAft>
                <a:spcPts val="0"/>
              </a:spcAft>
              <a:buSzPts val="4800"/>
              <a:buFont typeface="Calibri"/>
              <a:buNone/>
              <a:defRPr sz="4800" b="1" i="0" u="none" strike="noStrike" cap="none">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6" name="Google Shape;36;p5"/>
          <p:cNvSpPr txBox="1">
            <a:spLocks noGrp="1"/>
          </p:cNvSpPr>
          <p:nvPr>
            <p:ph type="body" idx="1"/>
          </p:nvPr>
        </p:nvSpPr>
        <p:spPr>
          <a:xfrm>
            <a:off x="822960" y="1846052"/>
            <a:ext cx="3703320" cy="736283"/>
          </a:xfrm>
          <a:prstGeom prst="rect">
            <a:avLst/>
          </a:prstGeom>
          <a:noFill/>
          <a:ln>
            <a:noFill/>
          </a:ln>
        </p:spPr>
        <p:txBody>
          <a:bodyPr spcFirstLastPara="1" wrap="square" lIns="91425" tIns="45700" rIns="91425" bIns="45700" anchor="ctr" anchorCtr="0">
            <a:noAutofit/>
          </a:bodyPr>
          <a:lstStyle>
            <a:lvl1pPr marL="457200" marR="0" lvl="0" indent="-228600" algn="l" rtl="0">
              <a:lnSpc>
                <a:spcPct val="90000"/>
              </a:lnSpc>
              <a:spcBef>
                <a:spcPts val="1200"/>
              </a:spcBef>
              <a:spcAft>
                <a:spcPts val="0"/>
              </a:spcAft>
              <a:buSzPts val="2000"/>
              <a:buFont typeface="Calibri"/>
              <a:buNone/>
              <a:defRPr sz="2000" b="0" i="0" u="none" strike="noStrike" cap="none">
                <a:latin typeface="Calibri"/>
                <a:ea typeface="Calibri"/>
                <a:cs typeface="Calibri"/>
                <a:sym typeface="Calibri"/>
              </a:defRPr>
            </a:lvl1pPr>
            <a:lvl2pPr marL="914400" marR="0" lvl="1" indent="-228600" algn="l" rtl="0">
              <a:lnSpc>
                <a:spcPct val="90000"/>
              </a:lnSpc>
              <a:spcBef>
                <a:spcPts val="200"/>
              </a:spcBef>
              <a:spcAft>
                <a:spcPts val="0"/>
              </a:spcAft>
              <a:buSzPts val="2000"/>
              <a:buFont typeface="Calibri"/>
              <a:buNone/>
              <a:defRPr sz="2000" b="1" i="0" u="none" strike="noStrike" cap="none">
                <a:latin typeface="Calibri"/>
                <a:ea typeface="Calibri"/>
                <a:cs typeface="Calibri"/>
                <a:sym typeface="Calibri"/>
              </a:defRPr>
            </a:lvl2pPr>
            <a:lvl3pPr marL="1371600" marR="0" lvl="2" indent="-228600" algn="l" rtl="0">
              <a:lnSpc>
                <a:spcPct val="90000"/>
              </a:lnSpc>
              <a:spcBef>
                <a:spcPts val="400"/>
              </a:spcBef>
              <a:spcAft>
                <a:spcPts val="0"/>
              </a:spcAft>
              <a:buSzPts val="1800"/>
              <a:buFont typeface="Calibri"/>
              <a:buNone/>
              <a:defRPr sz="1800" b="1" i="0" u="none" strike="noStrike" cap="none">
                <a:latin typeface="Calibri"/>
                <a:ea typeface="Calibri"/>
                <a:cs typeface="Calibri"/>
                <a:sym typeface="Calibri"/>
              </a:defRPr>
            </a:lvl3pPr>
            <a:lvl4pPr marL="1828800" marR="0" lvl="3" indent="-228600" algn="l" rtl="0">
              <a:lnSpc>
                <a:spcPct val="90000"/>
              </a:lnSpc>
              <a:spcBef>
                <a:spcPts val="400"/>
              </a:spcBef>
              <a:spcAft>
                <a:spcPts val="0"/>
              </a:spcAft>
              <a:buSzPts val="1600"/>
              <a:buFont typeface="Calibri"/>
              <a:buNone/>
              <a:defRPr sz="1600" b="1" i="0" u="none" strike="noStrike" cap="none">
                <a:latin typeface="Calibri"/>
                <a:ea typeface="Calibri"/>
                <a:cs typeface="Calibri"/>
                <a:sym typeface="Calibri"/>
              </a:defRPr>
            </a:lvl4pPr>
            <a:lvl5pPr marL="2286000" marR="0" lvl="4" indent="-228600" algn="l" rtl="0">
              <a:lnSpc>
                <a:spcPct val="90000"/>
              </a:lnSpc>
              <a:spcBef>
                <a:spcPts val="400"/>
              </a:spcBef>
              <a:spcAft>
                <a:spcPts val="0"/>
              </a:spcAft>
              <a:buSzPts val="1600"/>
              <a:buFont typeface="Calibri"/>
              <a:buNone/>
              <a:defRPr sz="1600" b="1" i="0" u="none" strike="noStrike" cap="none">
                <a:latin typeface="Calibri"/>
                <a:ea typeface="Calibri"/>
                <a:cs typeface="Calibri"/>
                <a:sym typeface="Calibri"/>
              </a:defRPr>
            </a:lvl5pPr>
            <a:lvl6pPr marL="2743200" marR="0" lvl="5" indent="-228600" algn="l" rtl="0">
              <a:lnSpc>
                <a:spcPct val="90000"/>
              </a:lnSpc>
              <a:spcBef>
                <a:spcPts val="400"/>
              </a:spcBef>
              <a:spcAft>
                <a:spcPts val="0"/>
              </a:spcAft>
              <a:buSzPts val="1600"/>
              <a:buFont typeface="Calibri"/>
              <a:buNone/>
              <a:defRPr sz="1600" b="1" i="0" u="none" strike="noStrike" cap="none">
                <a:latin typeface="Calibri"/>
                <a:ea typeface="Calibri"/>
                <a:cs typeface="Calibri"/>
                <a:sym typeface="Calibri"/>
              </a:defRPr>
            </a:lvl6pPr>
            <a:lvl7pPr marL="3200400" marR="0" lvl="6" indent="-228600" algn="l" rtl="0">
              <a:lnSpc>
                <a:spcPct val="90000"/>
              </a:lnSpc>
              <a:spcBef>
                <a:spcPts val="400"/>
              </a:spcBef>
              <a:spcAft>
                <a:spcPts val="0"/>
              </a:spcAft>
              <a:buSzPts val="1600"/>
              <a:buFont typeface="Calibri"/>
              <a:buNone/>
              <a:defRPr sz="1600" b="1" i="0" u="none" strike="noStrike" cap="none">
                <a:latin typeface="Calibri"/>
                <a:ea typeface="Calibri"/>
                <a:cs typeface="Calibri"/>
                <a:sym typeface="Calibri"/>
              </a:defRPr>
            </a:lvl7pPr>
            <a:lvl8pPr marL="3657600" marR="0" lvl="7" indent="-228600" algn="l" rtl="0">
              <a:lnSpc>
                <a:spcPct val="90000"/>
              </a:lnSpc>
              <a:spcBef>
                <a:spcPts val="400"/>
              </a:spcBef>
              <a:spcAft>
                <a:spcPts val="0"/>
              </a:spcAft>
              <a:buSzPts val="1600"/>
              <a:buFont typeface="Calibri"/>
              <a:buNone/>
              <a:defRPr sz="1600" b="1" i="0" u="none" strike="noStrike" cap="none">
                <a:latin typeface="Calibri"/>
                <a:ea typeface="Calibri"/>
                <a:cs typeface="Calibri"/>
                <a:sym typeface="Calibri"/>
              </a:defRPr>
            </a:lvl8pPr>
            <a:lvl9pPr marL="4114800" marR="0" lvl="8" indent="-228600" algn="l" rtl="0">
              <a:lnSpc>
                <a:spcPct val="90000"/>
              </a:lnSpc>
              <a:spcBef>
                <a:spcPts val="400"/>
              </a:spcBef>
              <a:spcAft>
                <a:spcPts val="400"/>
              </a:spcAft>
              <a:buSzPts val="1600"/>
              <a:buFont typeface="Calibri"/>
              <a:buNone/>
              <a:defRPr sz="1600" b="1" i="0" u="none" strike="noStrike" cap="none">
                <a:latin typeface="Calibri"/>
                <a:ea typeface="Calibri"/>
                <a:cs typeface="Calibri"/>
                <a:sym typeface="Calibri"/>
              </a:defRPr>
            </a:lvl9pPr>
          </a:lstStyle>
          <a:p>
            <a:endParaRPr/>
          </a:p>
        </p:txBody>
      </p:sp>
      <p:sp>
        <p:nvSpPr>
          <p:cNvPr id="37" name="Google Shape;37;p5"/>
          <p:cNvSpPr txBox="1">
            <a:spLocks noGrp="1"/>
          </p:cNvSpPr>
          <p:nvPr>
            <p:ph type="body" idx="2"/>
          </p:nvPr>
        </p:nvSpPr>
        <p:spPr>
          <a:xfrm>
            <a:off x="822960" y="2582335"/>
            <a:ext cx="3703320" cy="3378200"/>
          </a:xfrm>
          <a:prstGeom prst="rect">
            <a:avLst/>
          </a:prstGeom>
          <a:noFill/>
          <a:ln>
            <a:noFill/>
          </a:ln>
        </p:spPr>
        <p:txBody>
          <a:bodyPr spcFirstLastPara="1" wrap="square" lIns="0" tIns="45700" rIns="0" bIns="45700" anchor="t" anchorCtr="0">
            <a:noAutofit/>
          </a:bodyPr>
          <a:lstStyle>
            <a:lvl1pPr marL="457200" marR="0" lvl="0" indent="-381000" algn="l" rtl="0">
              <a:lnSpc>
                <a:spcPct val="90000"/>
              </a:lnSpc>
              <a:spcBef>
                <a:spcPts val="1200"/>
              </a:spcBef>
              <a:spcAft>
                <a:spcPts val="0"/>
              </a:spcAft>
              <a:buSzPts val="2400"/>
              <a:buFont typeface="Calibri"/>
              <a:buChar char="●"/>
              <a:defRPr sz="2400" b="0" i="0" u="none" strike="noStrike" cap="none">
                <a:latin typeface="Calibri"/>
                <a:ea typeface="Calibri"/>
                <a:cs typeface="Calibri"/>
                <a:sym typeface="Calibri"/>
              </a:defRPr>
            </a:lvl1pPr>
            <a:lvl2pPr marL="914400" marR="0" lvl="1" indent="-368300" algn="l" rtl="0">
              <a:lnSpc>
                <a:spcPct val="90000"/>
              </a:lnSpc>
              <a:spcBef>
                <a:spcPts val="200"/>
              </a:spcBef>
              <a:spcAft>
                <a:spcPts val="0"/>
              </a:spcAft>
              <a:buSzPts val="2200"/>
              <a:buFont typeface="Calibri"/>
              <a:buChar char="○"/>
              <a:defRPr sz="2200" b="0" i="0" u="none" strike="noStrike" cap="none">
                <a:latin typeface="Calibri"/>
                <a:ea typeface="Calibri"/>
                <a:cs typeface="Calibri"/>
                <a:sym typeface="Calibri"/>
              </a:defRPr>
            </a:lvl2pPr>
            <a:lvl3pPr marL="1371600" marR="0" lvl="2" indent="-355600" algn="l" rtl="0">
              <a:lnSpc>
                <a:spcPct val="90000"/>
              </a:lnSpc>
              <a:spcBef>
                <a:spcPts val="400"/>
              </a:spcBef>
              <a:spcAft>
                <a:spcPts val="0"/>
              </a:spcAft>
              <a:buSzPts val="2000"/>
              <a:buFont typeface="Calibri"/>
              <a:buChar char="■"/>
              <a:defRPr sz="2000" b="0" i="0" u="none" strike="noStrike" cap="none">
                <a:latin typeface="Calibri"/>
                <a:ea typeface="Calibri"/>
                <a:cs typeface="Calibri"/>
                <a:sym typeface="Calibri"/>
              </a:defRPr>
            </a:lvl3pPr>
            <a:lvl4pPr marL="1828800" marR="0" lvl="3" indent="-330200" algn="l" rtl="0">
              <a:lnSpc>
                <a:spcPct val="90000"/>
              </a:lnSpc>
              <a:spcBef>
                <a:spcPts val="400"/>
              </a:spcBef>
              <a:spcAft>
                <a:spcPts val="0"/>
              </a:spcAft>
              <a:buSzPts val="1600"/>
              <a:buFont typeface="Calibri"/>
              <a:buChar char="●"/>
              <a:defRPr sz="1600" b="0" i="0" u="none" strike="noStrike" cap="none">
                <a:latin typeface="Calibri"/>
                <a:ea typeface="Calibri"/>
                <a:cs typeface="Calibri"/>
                <a:sym typeface="Calibri"/>
              </a:defRPr>
            </a:lvl4pPr>
            <a:lvl5pPr marL="2286000" marR="0" lvl="4"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5pPr>
            <a:lvl6pPr marL="2743200" marR="0" lvl="5"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6pPr>
            <a:lvl7pPr marL="3200400" marR="0" lvl="6"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7pPr>
            <a:lvl8pPr marL="3657600" marR="0" lvl="7"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8pPr>
            <a:lvl9pPr marL="4114800" marR="0" lvl="8" indent="-317500" algn="l" rtl="0">
              <a:lnSpc>
                <a:spcPct val="90000"/>
              </a:lnSpc>
              <a:spcBef>
                <a:spcPts val="400"/>
              </a:spcBef>
              <a:spcAft>
                <a:spcPts val="400"/>
              </a:spcAft>
              <a:buSzPts val="1400"/>
              <a:buFont typeface="Calibri"/>
              <a:buChar char="■"/>
              <a:defRPr sz="1400" b="0" i="0" u="none" strike="noStrike" cap="none">
                <a:latin typeface="Calibri"/>
                <a:ea typeface="Calibri"/>
                <a:cs typeface="Calibri"/>
                <a:sym typeface="Calibri"/>
              </a:defRPr>
            </a:lvl9pPr>
          </a:lstStyle>
          <a:p>
            <a:endParaRPr/>
          </a:p>
        </p:txBody>
      </p:sp>
      <p:sp>
        <p:nvSpPr>
          <p:cNvPr id="38" name="Google Shape;38;p5"/>
          <p:cNvSpPr txBox="1">
            <a:spLocks noGrp="1"/>
          </p:cNvSpPr>
          <p:nvPr>
            <p:ph type="body" idx="3"/>
          </p:nvPr>
        </p:nvSpPr>
        <p:spPr>
          <a:xfrm>
            <a:off x="4663440" y="1846052"/>
            <a:ext cx="3703320" cy="736283"/>
          </a:xfrm>
          <a:prstGeom prst="rect">
            <a:avLst/>
          </a:prstGeom>
          <a:noFill/>
          <a:ln>
            <a:noFill/>
          </a:ln>
        </p:spPr>
        <p:txBody>
          <a:bodyPr spcFirstLastPara="1" wrap="square" lIns="91425" tIns="45700" rIns="91425" bIns="45700" anchor="ctr" anchorCtr="0">
            <a:noAutofit/>
          </a:bodyPr>
          <a:lstStyle>
            <a:lvl1pPr marL="457200" marR="0" lvl="0" indent="-228600" algn="l" rtl="0">
              <a:lnSpc>
                <a:spcPct val="90000"/>
              </a:lnSpc>
              <a:spcBef>
                <a:spcPts val="1200"/>
              </a:spcBef>
              <a:spcAft>
                <a:spcPts val="0"/>
              </a:spcAft>
              <a:buSzPts val="2000"/>
              <a:buFont typeface="Calibri"/>
              <a:buNone/>
              <a:defRPr sz="2000" b="0" i="0" u="none" strike="noStrike" cap="none">
                <a:latin typeface="Calibri"/>
                <a:ea typeface="Calibri"/>
                <a:cs typeface="Calibri"/>
                <a:sym typeface="Calibri"/>
              </a:defRPr>
            </a:lvl1pPr>
            <a:lvl2pPr marL="914400" marR="0" lvl="1" indent="-228600" algn="l" rtl="0">
              <a:lnSpc>
                <a:spcPct val="90000"/>
              </a:lnSpc>
              <a:spcBef>
                <a:spcPts val="200"/>
              </a:spcBef>
              <a:spcAft>
                <a:spcPts val="0"/>
              </a:spcAft>
              <a:buSzPts val="2000"/>
              <a:buFont typeface="Calibri"/>
              <a:buNone/>
              <a:defRPr sz="2000" b="1" i="0" u="none" strike="noStrike" cap="none">
                <a:latin typeface="Calibri"/>
                <a:ea typeface="Calibri"/>
                <a:cs typeface="Calibri"/>
                <a:sym typeface="Calibri"/>
              </a:defRPr>
            </a:lvl2pPr>
            <a:lvl3pPr marL="1371600" marR="0" lvl="2" indent="-228600" algn="l" rtl="0">
              <a:lnSpc>
                <a:spcPct val="90000"/>
              </a:lnSpc>
              <a:spcBef>
                <a:spcPts val="400"/>
              </a:spcBef>
              <a:spcAft>
                <a:spcPts val="0"/>
              </a:spcAft>
              <a:buSzPts val="1800"/>
              <a:buFont typeface="Calibri"/>
              <a:buNone/>
              <a:defRPr sz="1800" b="1" i="0" u="none" strike="noStrike" cap="none">
                <a:latin typeface="Calibri"/>
                <a:ea typeface="Calibri"/>
                <a:cs typeface="Calibri"/>
                <a:sym typeface="Calibri"/>
              </a:defRPr>
            </a:lvl3pPr>
            <a:lvl4pPr marL="1828800" marR="0" lvl="3" indent="-228600" algn="l" rtl="0">
              <a:lnSpc>
                <a:spcPct val="90000"/>
              </a:lnSpc>
              <a:spcBef>
                <a:spcPts val="400"/>
              </a:spcBef>
              <a:spcAft>
                <a:spcPts val="0"/>
              </a:spcAft>
              <a:buSzPts val="1600"/>
              <a:buFont typeface="Calibri"/>
              <a:buNone/>
              <a:defRPr sz="1600" b="1" i="0" u="none" strike="noStrike" cap="none">
                <a:latin typeface="Calibri"/>
                <a:ea typeface="Calibri"/>
                <a:cs typeface="Calibri"/>
                <a:sym typeface="Calibri"/>
              </a:defRPr>
            </a:lvl4pPr>
            <a:lvl5pPr marL="2286000" marR="0" lvl="4" indent="-228600" algn="l" rtl="0">
              <a:lnSpc>
                <a:spcPct val="90000"/>
              </a:lnSpc>
              <a:spcBef>
                <a:spcPts val="400"/>
              </a:spcBef>
              <a:spcAft>
                <a:spcPts val="0"/>
              </a:spcAft>
              <a:buSzPts val="1600"/>
              <a:buFont typeface="Calibri"/>
              <a:buNone/>
              <a:defRPr sz="1600" b="1" i="0" u="none" strike="noStrike" cap="none">
                <a:latin typeface="Calibri"/>
                <a:ea typeface="Calibri"/>
                <a:cs typeface="Calibri"/>
                <a:sym typeface="Calibri"/>
              </a:defRPr>
            </a:lvl5pPr>
            <a:lvl6pPr marL="2743200" marR="0" lvl="5" indent="-228600" algn="l" rtl="0">
              <a:lnSpc>
                <a:spcPct val="90000"/>
              </a:lnSpc>
              <a:spcBef>
                <a:spcPts val="400"/>
              </a:spcBef>
              <a:spcAft>
                <a:spcPts val="0"/>
              </a:spcAft>
              <a:buSzPts val="1600"/>
              <a:buFont typeface="Calibri"/>
              <a:buNone/>
              <a:defRPr sz="1600" b="1" i="0" u="none" strike="noStrike" cap="none">
                <a:latin typeface="Calibri"/>
                <a:ea typeface="Calibri"/>
                <a:cs typeface="Calibri"/>
                <a:sym typeface="Calibri"/>
              </a:defRPr>
            </a:lvl6pPr>
            <a:lvl7pPr marL="3200400" marR="0" lvl="6" indent="-228600" algn="l" rtl="0">
              <a:lnSpc>
                <a:spcPct val="90000"/>
              </a:lnSpc>
              <a:spcBef>
                <a:spcPts val="400"/>
              </a:spcBef>
              <a:spcAft>
                <a:spcPts val="0"/>
              </a:spcAft>
              <a:buSzPts val="1600"/>
              <a:buFont typeface="Calibri"/>
              <a:buNone/>
              <a:defRPr sz="1600" b="1" i="0" u="none" strike="noStrike" cap="none">
                <a:latin typeface="Calibri"/>
                <a:ea typeface="Calibri"/>
                <a:cs typeface="Calibri"/>
                <a:sym typeface="Calibri"/>
              </a:defRPr>
            </a:lvl7pPr>
            <a:lvl8pPr marL="3657600" marR="0" lvl="7" indent="-228600" algn="l" rtl="0">
              <a:lnSpc>
                <a:spcPct val="90000"/>
              </a:lnSpc>
              <a:spcBef>
                <a:spcPts val="400"/>
              </a:spcBef>
              <a:spcAft>
                <a:spcPts val="0"/>
              </a:spcAft>
              <a:buSzPts val="1600"/>
              <a:buFont typeface="Calibri"/>
              <a:buNone/>
              <a:defRPr sz="1600" b="1" i="0" u="none" strike="noStrike" cap="none">
                <a:latin typeface="Calibri"/>
                <a:ea typeface="Calibri"/>
                <a:cs typeface="Calibri"/>
                <a:sym typeface="Calibri"/>
              </a:defRPr>
            </a:lvl8pPr>
            <a:lvl9pPr marL="4114800" marR="0" lvl="8" indent="-228600" algn="l" rtl="0">
              <a:lnSpc>
                <a:spcPct val="90000"/>
              </a:lnSpc>
              <a:spcBef>
                <a:spcPts val="400"/>
              </a:spcBef>
              <a:spcAft>
                <a:spcPts val="400"/>
              </a:spcAft>
              <a:buSzPts val="1600"/>
              <a:buFont typeface="Calibri"/>
              <a:buNone/>
              <a:defRPr sz="1600" b="1" i="0" u="none" strike="noStrike" cap="none">
                <a:latin typeface="Calibri"/>
                <a:ea typeface="Calibri"/>
                <a:cs typeface="Calibri"/>
                <a:sym typeface="Calibri"/>
              </a:defRPr>
            </a:lvl9pPr>
          </a:lstStyle>
          <a:p>
            <a:endParaRPr/>
          </a:p>
        </p:txBody>
      </p:sp>
      <p:sp>
        <p:nvSpPr>
          <p:cNvPr id="39" name="Google Shape;39;p5"/>
          <p:cNvSpPr txBox="1">
            <a:spLocks noGrp="1"/>
          </p:cNvSpPr>
          <p:nvPr>
            <p:ph type="body" idx="4"/>
          </p:nvPr>
        </p:nvSpPr>
        <p:spPr>
          <a:xfrm>
            <a:off x="4663440" y="2582335"/>
            <a:ext cx="3703320" cy="3378200"/>
          </a:xfrm>
          <a:prstGeom prst="rect">
            <a:avLst/>
          </a:prstGeom>
          <a:noFill/>
          <a:ln>
            <a:noFill/>
          </a:ln>
        </p:spPr>
        <p:txBody>
          <a:bodyPr spcFirstLastPara="1" wrap="square" lIns="0" tIns="45700" rIns="0" bIns="45700" anchor="t" anchorCtr="0">
            <a:noAutofit/>
          </a:bodyPr>
          <a:lstStyle>
            <a:lvl1pPr marL="457200" marR="0" lvl="0" indent="-381000" algn="l" rtl="0">
              <a:lnSpc>
                <a:spcPct val="90000"/>
              </a:lnSpc>
              <a:spcBef>
                <a:spcPts val="1200"/>
              </a:spcBef>
              <a:spcAft>
                <a:spcPts val="0"/>
              </a:spcAft>
              <a:buSzPts val="2400"/>
              <a:buFont typeface="Calibri"/>
              <a:buChar char="●"/>
              <a:defRPr sz="2400" b="0" i="0" u="none" strike="noStrike" cap="none">
                <a:latin typeface="Calibri"/>
                <a:ea typeface="Calibri"/>
                <a:cs typeface="Calibri"/>
                <a:sym typeface="Calibri"/>
              </a:defRPr>
            </a:lvl1pPr>
            <a:lvl2pPr marL="914400" marR="0" lvl="1" indent="-368300" algn="l" rtl="0">
              <a:lnSpc>
                <a:spcPct val="90000"/>
              </a:lnSpc>
              <a:spcBef>
                <a:spcPts val="200"/>
              </a:spcBef>
              <a:spcAft>
                <a:spcPts val="0"/>
              </a:spcAft>
              <a:buSzPts val="2200"/>
              <a:buFont typeface="Calibri"/>
              <a:buChar char="○"/>
              <a:defRPr sz="2200" b="0" i="0" u="none" strike="noStrike" cap="none">
                <a:latin typeface="Calibri"/>
                <a:ea typeface="Calibri"/>
                <a:cs typeface="Calibri"/>
                <a:sym typeface="Calibri"/>
              </a:defRPr>
            </a:lvl2pPr>
            <a:lvl3pPr marL="1371600" marR="0" lvl="2" indent="-355600" algn="l" rtl="0">
              <a:lnSpc>
                <a:spcPct val="90000"/>
              </a:lnSpc>
              <a:spcBef>
                <a:spcPts val="400"/>
              </a:spcBef>
              <a:spcAft>
                <a:spcPts val="0"/>
              </a:spcAft>
              <a:buSzPts val="2000"/>
              <a:buFont typeface="Calibri"/>
              <a:buChar char="■"/>
              <a:defRPr sz="2000" b="0" i="0" u="none" strike="noStrike" cap="none">
                <a:latin typeface="Calibri"/>
                <a:ea typeface="Calibri"/>
                <a:cs typeface="Calibri"/>
                <a:sym typeface="Calibri"/>
              </a:defRPr>
            </a:lvl3pPr>
            <a:lvl4pPr marL="1828800" marR="0" lvl="3" indent="-330200" algn="l" rtl="0">
              <a:lnSpc>
                <a:spcPct val="90000"/>
              </a:lnSpc>
              <a:spcBef>
                <a:spcPts val="400"/>
              </a:spcBef>
              <a:spcAft>
                <a:spcPts val="0"/>
              </a:spcAft>
              <a:buSzPts val="1600"/>
              <a:buFont typeface="Calibri"/>
              <a:buChar char="●"/>
              <a:defRPr sz="1600" b="0" i="0" u="none" strike="noStrike" cap="none">
                <a:latin typeface="Calibri"/>
                <a:ea typeface="Calibri"/>
                <a:cs typeface="Calibri"/>
                <a:sym typeface="Calibri"/>
              </a:defRPr>
            </a:lvl4pPr>
            <a:lvl5pPr marL="2286000" marR="0" lvl="4"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5pPr>
            <a:lvl6pPr marL="2743200" marR="0" lvl="5"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6pPr>
            <a:lvl7pPr marL="3200400" marR="0" lvl="6"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7pPr>
            <a:lvl8pPr marL="3657600" marR="0" lvl="7"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8pPr>
            <a:lvl9pPr marL="4114800" marR="0" lvl="8" indent="-317500" algn="l" rtl="0">
              <a:lnSpc>
                <a:spcPct val="90000"/>
              </a:lnSpc>
              <a:spcBef>
                <a:spcPts val="400"/>
              </a:spcBef>
              <a:spcAft>
                <a:spcPts val="400"/>
              </a:spcAft>
              <a:buSzPts val="1400"/>
              <a:buFont typeface="Calibri"/>
              <a:buChar char="■"/>
              <a:defRPr sz="1400" b="0" i="0" u="none" strike="noStrike" cap="none">
                <a:latin typeface="Calibri"/>
                <a:ea typeface="Calibri"/>
                <a:cs typeface="Calibri"/>
                <a:sym typeface="Calibri"/>
              </a:defRPr>
            </a:lvl9pPr>
          </a:lstStyle>
          <a:p>
            <a:endParaRPr/>
          </a:p>
        </p:txBody>
      </p:sp>
      <p:sp>
        <p:nvSpPr>
          <p:cNvPr id="40" name="Google Shape;40;p5"/>
          <p:cNvSpPr txBox="1">
            <a:spLocks noGrp="1"/>
          </p:cNvSpPr>
          <p:nvPr>
            <p:ph type="sldNum" idx="12"/>
          </p:nvPr>
        </p:nvSpPr>
        <p:spPr>
          <a:xfrm>
            <a:off x="7425345" y="6459786"/>
            <a:ext cx="9840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1" b="0" i="0" u="none" strike="noStrike" cap="none">
                <a:solidFill>
                  <a:srgbClr val="EF7C2F"/>
                </a:solidFill>
                <a:latin typeface="Calibri"/>
                <a:ea typeface="Calibri"/>
                <a:cs typeface="Calibri"/>
                <a:sym typeface="Calibri"/>
              </a:defRPr>
            </a:lvl1pPr>
            <a:lvl2pPr marL="0" marR="0" lvl="1" indent="0" algn="r" rtl="0">
              <a:spcBef>
                <a:spcPts val="0"/>
              </a:spcBef>
              <a:buNone/>
              <a:defRPr sz="1051" b="0" i="0" u="none" strike="noStrike" cap="none">
                <a:solidFill>
                  <a:srgbClr val="EF7C2F"/>
                </a:solidFill>
                <a:latin typeface="Calibri"/>
                <a:ea typeface="Calibri"/>
                <a:cs typeface="Calibri"/>
                <a:sym typeface="Calibri"/>
              </a:defRPr>
            </a:lvl2pPr>
            <a:lvl3pPr marL="0" marR="0" lvl="2" indent="0" algn="r" rtl="0">
              <a:spcBef>
                <a:spcPts val="0"/>
              </a:spcBef>
              <a:buNone/>
              <a:defRPr sz="1051" b="0" i="0" u="none" strike="noStrike" cap="none">
                <a:solidFill>
                  <a:srgbClr val="EF7C2F"/>
                </a:solidFill>
                <a:latin typeface="Calibri"/>
                <a:ea typeface="Calibri"/>
                <a:cs typeface="Calibri"/>
                <a:sym typeface="Calibri"/>
              </a:defRPr>
            </a:lvl3pPr>
            <a:lvl4pPr marL="0" marR="0" lvl="3" indent="0" algn="r" rtl="0">
              <a:spcBef>
                <a:spcPts val="0"/>
              </a:spcBef>
              <a:buNone/>
              <a:defRPr sz="1051" b="0" i="0" u="none" strike="noStrike" cap="none">
                <a:solidFill>
                  <a:srgbClr val="EF7C2F"/>
                </a:solidFill>
                <a:latin typeface="Calibri"/>
                <a:ea typeface="Calibri"/>
                <a:cs typeface="Calibri"/>
                <a:sym typeface="Calibri"/>
              </a:defRPr>
            </a:lvl4pPr>
            <a:lvl5pPr marL="0" marR="0" lvl="4" indent="0" algn="r" rtl="0">
              <a:spcBef>
                <a:spcPts val="0"/>
              </a:spcBef>
              <a:buNone/>
              <a:defRPr sz="1051" b="0" i="0" u="none" strike="noStrike" cap="none">
                <a:solidFill>
                  <a:srgbClr val="EF7C2F"/>
                </a:solidFill>
                <a:latin typeface="Calibri"/>
                <a:ea typeface="Calibri"/>
                <a:cs typeface="Calibri"/>
                <a:sym typeface="Calibri"/>
              </a:defRPr>
            </a:lvl5pPr>
            <a:lvl6pPr marL="0" marR="0" lvl="5" indent="0" algn="r" rtl="0">
              <a:spcBef>
                <a:spcPts val="0"/>
              </a:spcBef>
              <a:buNone/>
              <a:defRPr sz="1051" b="0" i="0" u="none" strike="noStrike" cap="none">
                <a:solidFill>
                  <a:srgbClr val="EF7C2F"/>
                </a:solidFill>
                <a:latin typeface="Calibri"/>
                <a:ea typeface="Calibri"/>
                <a:cs typeface="Calibri"/>
                <a:sym typeface="Calibri"/>
              </a:defRPr>
            </a:lvl6pPr>
            <a:lvl7pPr marL="0" marR="0" lvl="6" indent="0" algn="r" rtl="0">
              <a:spcBef>
                <a:spcPts val="0"/>
              </a:spcBef>
              <a:buNone/>
              <a:defRPr sz="1051" b="0" i="0" u="none" strike="noStrike" cap="none">
                <a:solidFill>
                  <a:srgbClr val="EF7C2F"/>
                </a:solidFill>
                <a:latin typeface="Calibri"/>
                <a:ea typeface="Calibri"/>
                <a:cs typeface="Calibri"/>
                <a:sym typeface="Calibri"/>
              </a:defRPr>
            </a:lvl7pPr>
            <a:lvl8pPr marL="0" marR="0" lvl="7" indent="0" algn="r" rtl="0">
              <a:spcBef>
                <a:spcPts val="0"/>
              </a:spcBef>
              <a:buNone/>
              <a:defRPr sz="1051" b="0" i="0" u="none" strike="noStrike" cap="none">
                <a:solidFill>
                  <a:srgbClr val="EF7C2F"/>
                </a:solidFill>
                <a:latin typeface="Calibri"/>
                <a:ea typeface="Calibri"/>
                <a:cs typeface="Calibri"/>
                <a:sym typeface="Calibri"/>
              </a:defRPr>
            </a:lvl8pPr>
            <a:lvl9pPr marL="0" marR="0" lvl="8" indent="0" algn="r" rtl="0">
              <a:spcBef>
                <a:spcPts val="0"/>
              </a:spcBef>
              <a:buNone/>
              <a:defRPr sz="1051" b="0" i="0" u="none" strike="noStrike" cap="none">
                <a:solidFill>
                  <a:srgbClr val="EF7C2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
        <p:nvSpPr>
          <p:cNvPr id="41" name="Google Shape;41;p5"/>
          <p:cNvSpPr txBox="1"/>
          <p:nvPr/>
        </p:nvSpPr>
        <p:spPr>
          <a:xfrm>
            <a:off x="1034200" y="6452150"/>
            <a:ext cx="2102700" cy="354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200" dirty="0">
                <a:solidFill>
                  <a:schemeClr val="accent6"/>
                </a:solidFill>
                <a:latin typeface="Calibri"/>
                <a:ea typeface="Calibri"/>
                <a:cs typeface="Calibri"/>
                <a:sym typeface="Calibri"/>
              </a:rPr>
              <a:t>January 21, 2022</a:t>
            </a:r>
            <a:endParaRPr sz="1200" dirty="0">
              <a:solidFill>
                <a:schemeClr val="accent6"/>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42"/>
        <p:cNvGrpSpPr/>
        <p:nvPr/>
      </p:nvGrpSpPr>
      <p:grpSpPr>
        <a:xfrm>
          <a:off x="0" y="0"/>
          <a:ext cx="0" cy="0"/>
          <a:chOff x="0" y="0"/>
          <a:chExt cx="0" cy="0"/>
        </a:xfrm>
      </p:grpSpPr>
      <p:sp>
        <p:nvSpPr>
          <p:cNvPr id="43" name="Google Shape;43;p6"/>
          <p:cNvSpPr/>
          <p:nvPr/>
        </p:nvSpPr>
        <p:spPr>
          <a:xfrm>
            <a:off x="13" y="6334316"/>
            <a:ext cx="9141619" cy="64008"/>
          </a:xfrm>
          <a:prstGeom prst="rect">
            <a:avLst/>
          </a:prstGeom>
          <a:solidFill>
            <a:srgbClr val="EF7C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4" name="Google Shape;44;p6"/>
          <p:cNvSpPr/>
          <p:nvPr/>
        </p:nvSpPr>
        <p:spPr>
          <a:xfrm>
            <a:off x="822962" y="1549400"/>
            <a:ext cx="7698738" cy="3429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45" name="Google Shape;45;p6"/>
          <p:cNvSpPr txBox="1">
            <a:spLocks noGrp="1"/>
          </p:cNvSpPr>
          <p:nvPr>
            <p:ph type="sldNum" idx="12"/>
          </p:nvPr>
        </p:nvSpPr>
        <p:spPr>
          <a:xfrm>
            <a:off x="7425345" y="6459786"/>
            <a:ext cx="9840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1" b="0" i="0" u="none" strike="noStrike" cap="none">
                <a:solidFill>
                  <a:srgbClr val="EF7C2F"/>
                </a:solidFill>
                <a:latin typeface="Calibri"/>
                <a:ea typeface="Calibri"/>
                <a:cs typeface="Calibri"/>
                <a:sym typeface="Calibri"/>
              </a:defRPr>
            </a:lvl1pPr>
            <a:lvl2pPr marL="0" marR="0" lvl="1" indent="0" algn="r" rtl="0">
              <a:spcBef>
                <a:spcPts val="0"/>
              </a:spcBef>
              <a:buNone/>
              <a:defRPr sz="1051" b="0" i="0" u="none" strike="noStrike" cap="none">
                <a:solidFill>
                  <a:srgbClr val="EF7C2F"/>
                </a:solidFill>
                <a:latin typeface="Calibri"/>
                <a:ea typeface="Calibri"/>
                <a:cs typeface="Calibri"/>
                <a:sym typeface="Calibri"/>
              </a:defRPr>
            </a:lvl2pPr>
            <a:lvl3pPr marL="0" marR="0" lvl="2" indent="0" algn="r" rtl="0">
              <a:spcBef>
                <a:spcPts val="0"/>
              </a:spcBef>
              <a:buNone/>
              <a:defRPr sz="1051" b="0" i="0" u="none" strike="noStrike" cap="none">
                <a:solidFill>
                  <a:srgbClr val="EF7C2F"/>
                </a:solidFill>
                <a:latin typeface="Calibri"/>
                <a:ea typeface="Calibri"/>
                <a:cs typeface="Calibri"/>
                <a:sym typeface="Calibri"/>
              </a:defRPr>
            </a:lvl3pPr>
            <a:lvl4pPr marL="0" marR="0" lvl="3" indent="0" algn="r" rtl="0">
              <a:spcBef>
                <a:spcPts val="0"/>
              </a:spcBef>
              <a:buNone/>
              <a:defRPr sz="1051" b="0" i="0" u="none" strike="noStrike" cap="none">
                <a:solidFill>
                  <a:srgbClr val="EF7C2F"/>
                </a:solidFill>
                <a:latin typeface="Calibri"/>
                <a:ea typeface="Calibri"/>
                <a:cs typeface="Calibri"/>
                <a:sym typeface="Calibri"/>
              </a:defRPr>
            </a:lvl4pPr>
            <a:lvl5pPr marL="0" marR="0" lvl="4" indent="0" algn="r" rtl="0">
              <a:spcBef>
                <a:spcPts val="0"/>
              </a:spcBef>
              <a:buNone/>
              <a:defRPr sz="1051" b="0" i="0" u="none" strike="noStrike" cap="none">
                <a:solidFill>
                  <a:srgbClr val="EF7C2F"/>
                </a:solidFill>
                <a:latin typeface="Calibri"/>
                <a:ea typeface="Calibri"/>
                <a:cs typeface="Calibri"/>
                <a:sym typeface="Calibri"/>
              </a:defRPr>
            </a:lvl5pPr>
            <a:lvl6pPr marL="0" marR="0" lvl="5" indent="0" algn="r" rtl="0">
              <a:spcBef>
                <a:spcPts val="0"/>
              </a:spcBef>
              <a:buNone/>
              <a:defRPr sz="1051" b="0" i="0" u="none" strike="noStrike" cap="none">
                <a:solidFill>
                  <a:srgbClr val="EF7C2F"/>
                </a:solidFill>
                <a:latin typeface="Calibri"/>
                <a:ea typeface="Calibri"/>
                <a:cs typeface="Calibri"/>
                <a:sym typeface="Calibri"/>
              </a:defRPr>
            </a:lvl6pPr>
            <a:lvl7pPr marL="0" marR="0" lvl="6" indent="0" algn="r" rtl="0">
              <a:spcBef>
                <a:spcPts val="0"/>
              </a:spcBef>
              <a:buNone/>
              <a:defRPr sz="1051" b="0" i="0" u="none" strike="noStrike" cap="none">
                <a:solidFill>
                  <a:srgbClr val="EF7C2F"/>
                </a:solidFill>
                <a:latin typeface="Calibri"/>
                <a:ea typeface="Calibri"/>
                <a:cs typeface="Calibri"/>
                <a:sym typeface="Calibri"/>
              </a:defRPr>
            </a:lvl7pPr>
            <a:lvl8pPr marL="0" marR="0" lvl="7" indent="0" algn="r" rtl="0">
              <a:spcBef>
                <a:spcPts val="0"/>
              </a:spcBef>
              <a:buNone/>
              <a:defRPr sz="1051" b="0" i="0" u="none" strike="noStrike" cap="none">
                <a:solidFill>
                  <a:srgbClr val="EF7C2F"/>
                </a:solidFill>
                <a:latin typeface="Calibri"/>
                <a:ea typeface="Calibri"/>
                <a:cs typeface="Calibri"/>
                <a:sym typeface="Calibri"/>
              </a:defRPr>
            </a:lvl8pPr>
            <a:lvl9pPr marL="0" marR="0" lvl="8" indent="0" algn="r" rtl="0">
              <a:spcBef>
                <a:spcPts val="0"/>
              </a:spcBef>
              <a:buNone/>
              <a:defRPr sz="1051" b="0" i="0" u="none" strike="noStrike" cap="none">
                <a:solidFill>
                  <a:srgbClr val="EF7C2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
        <p:nvSpPr>
          <p:cNvPr id="46" name="Google Shape;46;p6"/>
          <p:cNvSpPr txBox="1"/>
          <p:nvPr/>
        </p:nvSpPr>
        <p:spPr>
          <a:xfrm>
            <a:off x="1034200" y="6452150"/>
            <a:ext cx="2102700" cy="354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200" dirty="0">
                <a:solidFill>
                  <a:schemeClr val="accent6"/>
                </a:solidFill>
                <a:latin typeface="Calibri"/>
                <a:ea typeface="Calibri"/>
                <a:cs typeface="Calibri"/>
                <a:sym typeface="Calibri"/>
              </a:rPr>
              <a:t>January 21, 2022</a:t>
            </a:r>
            <a:endParaRPr sz="1200" dirty="0">
              <a:solidFill>
                <a:schemeClr val="accent6"/>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0"/>
        <p:cNvGrpSpPr/>
        <p:nvPr/>
      </p:nvGrpSpPr>
      <p:grpSpPr>
        <a:xfrm>
          <a:off x="0" y="0"/>
          <a:ext cx="0" cy="0"/>
          <a:chOff x="0" y="0"/>
          <a:chExt cx="0" cy="0"/>
        </a:xfrm>
      </p:grpSpPr>
      <p:sp>
        <p:nvSpPr>
          <p:cNvPr id="51" name="Google Shape;51;p8"/>
          <p:cNvSpPr txBox="1">
            <a:spLocks noGrp="1"/>
          </p:cNvSpPr>
          <p:nvPr>
            <p:ph type="title"/>
          </p:nvPr>
        </p:nvSpPr>
        <p:spPr>
          <a:xfrm>
            <a:off x="822960" y="758952"/>
            <a:ext cx="7543800" cy="3566160"/>
          </a:xfrm>
          <a:prstGeom prst="rect">
            <a:avLst/>
          </a:prstGeom>
          <a:noFill/>
          <a:ln>
            <a:noFill/>
          </a:ln>
        </p:spPr>
        <p:txBody>
          <a:bodyPr spcFirstLastPara="1" wrap="square" lIns="91425" tIns="45700" rIns="91425" bIns="45700" anchor="b" anchorCtr="0">
            <a:noAutofit/>
          </a:bodyPr>
          <a:lstStyle>
            <a:lvl1pPr marR="0" lvl="0" algn="l" rtl="0">
              <a:lnSpc>
                <a:spcPct val="85000"/>
              </a:lnSpc>
              <a:spcBef>
                <a:spcPts val="0"/>
              </a:spcBef>
              <a:spcAft>
                <a:spcPts val="0"/>
              </a:spcAft>
              <a:buSzPts val="6000"/>
              <a:buFont typeface="Calibri"/>
              <a:buNone/>
              <a:defRPr sz="6000" b="1" i="0" u="none" strike="noStrike" cap="none">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2" name="Google Shape;52;p8"/>
          <p:cNvSpPr txBox="1">
            <a:spLocks noGrp="1"/>
          </p:cNvSpPr>
          <p:nvPr>
            <p:ph type="body" idx="1"/>
          </p:nvPr>
        </p:nvSpPr>
        <p:spPr>
          <a:xfrm>
            <a:off x="822960" y="4453128"/>
            <a:ext cx="7543800" cy="11430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200"/>
              </a:spcBef>
              <a:spcAft>
                <a:spcPts val="0"/>
              </a:spcAft>
              <a:buSzPts val="2400"/>
              <a:buFont typeface="Calibri"/>
              <a:buNone/>
              <a:defRPr sz="2400" b="1" i="0" u="none" strike="noStrike" cap="none">
                <a:latin typeface="Calibri"/>
                <a:ea typeface="Calibri"/>
                <a:cs typeface="Calibri"/>
                <a:sym typeface="Calibri"/>
              </a:defRPr>
            </a:lvl1pPr>
            <a:lvl2pPr marL="914400" marR="0" lvl="1" indent="-228600" algn="l" rtl="0">
              <a:lnSpc>
                <a:spcPct val="90000"/>
              </a:lnSpc>
              <a:spcBef>
                <a:spcPts val="200"/>
              </a:spcBef>
              <a:spcAft>
                <a:spcPts val="0"/>
              </a:spcAft>
              <a:buSzPts val="1800"/>
              <a:buFont typeface="Calibri"/>
              <a:buNone/>
              <a:defRPr sz="1800" b="0" i="0" u="none" strike="noStrike" cap="none">
                <a:latin typeface="Calibri"/>
                <a:ea typeface="Calibri"/>
                <a:cs typeface="Calibri"/>
                <a:sym typeface="Calibri"/>
              </a:defRPr>
            </a:lvl2pPr>
            <a:lvl3pPr marL="1371600" marR="0" lvl="2" indent="-228600" algn="l" rtl="0">
              <a:lnSpc>
                <a:spcPct val="90000"/>
              </a:lnSpc>
              <a:spcBef>
                <a:spcPts val="400"/>
              </a:spcBef>
              <a:spcAft>
                <a:spcPts val="0"/>
              </a:spcAft>
              <a:buSzPts val="1600"/>
              <a:buFont typeface="Calibri"/>
              <a:buNone/>
              <a:defRPr sz="1600" b="0" i="0" u="none" strike="noStrike" cap="none">
                <a:latin typeface="Calibri"/>
                <a:ea typeface="Calibri"/>
                <a:cs typeface="Calibri"/>
                <a:sym typeface="Calibri"/>
              </a:defRPr>
            </a:lvl3pPr>
            <a:lvl4pPr marL="1828800" marR="0" lvl="3" indent="-228600" algn="l" rtl="0">
              <a:lnSpc>
                <a:spcPct val="90000"/>
              </a:lnSpc>
              <a:spcBef>
                <a:spcPts val="400"/>
              </a:spcBef>
              <a:spcAft>
                <a:spcPts val="0"/>
              </a:spcAft>
              <a:buSzPts val="1400"/>
              <a:buFont typeface="Calibri"/>
              <a:buNone/>
              <a:defRPr sz="1400" b="0" i="0" u="none" strike="noStrike" cap="none">
                <a:latin typeface="Calibri"/>
                <a:ea typeface="Calibri"/>
                <a:cs typeface="Calibri"/>
                <a:sym typeface="Calibri"/>
              </a:defRPr>
            </a:lvl4pPr>
            <a:lvl5pPr marL="2286000" marR="0" lvl="4" indent="-228600" algn="l" rtl="0">
              <a:lnSpc>
                <a:spcPct val="90000"/>
              </a:lnSpc>
              <a:spcBef>
                <a:spcPts val="400"/>
              </a:spcBef>
              <a:spcAft>
                <a:spcPts val="0"/>
              </a:spcAft>
              <a:buSzPts val="1400"/>
              <a:buFont typeface="Calibri"/>
              <a:buNone/>
              <a:defRPr sz="1400" b="0" i="0" u="none" strike="noStrike" cap="none">
                <a:latin typeface="Calibri"/>
                <a:ea typeface="Calibri"/>
                <a:cs typeface="Calibri"/>
                <a:sym typeface="Calibri"/>
              </a:defRPr>
            </a:lvl5pPr>
            <a:lvl6pPr marL="2743200" marR="0" lvl="5" indent="-228600" algn="l" rtl="0">
              <a:lnSpc>
                <a:spcPct val="90000"/>
              </a:lnSpc>
              <a:spcBef>
                <a:spcPts val="400"/>
              </a:spcBef>
              <a:spcAft>
                <a:spcPts val="0"/>
              </a:spcAft>
              <a:buSzPts val="1400"/>
              <a:buFont typeface="Calibri"/>
              <a:buNone/>
              <a:defRPr sz="1400" b="0" i="0" u="none" strike="noStrike" cap="none">
                <a:latin typeface="Calibri"/>
                <a:ea typeface="Calibri"/>
                <a:cs typeface="Calibri"/>
                <a:sym typeface="Calibri"/>
              </a:defRPr>
            </a:lvl6pPr>
            <a:lvl7pPr marL="3200400" marR="0" lvl="6" indent="-228600" algn="l" rtl="0">
              <a:lnSpc>
                <a:spcPct val="90000"/>
              </a:lnSpc>
              <a:spcBef>
                <a:spcPts val="400"/>
              </a:spcBef>
              <a:spcAft>
                <a:spcPts val="0"/>
              </a:spcAft>
              <a:buSzPts val="1400"/>
              <a:buFont typeface="Calibri"/>
              <a:buNone/>
              <a:defRPr sz="1400" b="0" i="0" u="none" strike="noStrike" cap="none">
                <a:latin typeface="Calibri"/>
                <a:ea typeface="Calibri"/>
                <a:cs typeface="Calibri"/>
                <a:sym typeface="Calibri"/>
              </a:defRPr>
            </a:lvl7pPr>
            <a:lvl8pPr marL="3657600" marR="0" lvl="7" indent="-228600" algn="l" rtl="0">
              <a:lnSpc>
                <a:spcPct val="90000"/>
              </a:lnSpc>
              <a:spcBef>
                <a:spcPts val="400"/>
              </a:spcBef>
              <a:spcAft>
                <a:spcPts val="0"/>
              </a:spcAft>
              <a:buSzPts val="1400"/>
              <a:buFont typeface="Calibri"/>
              <a:buNone/>
              <a:defRPr sz="1400" b="0" i="0" u="none" strike="noStrike" cap="none">
                <a:latin typeface="Calibri"/>
                <a:ea typeface="Calibri"/>
                <a:cs typeface="Calibri"/>
                <a:sym typeface="Calibri"/>
              </a:defRPr>
            </a:lvl8pPr>
            <a:lvl9pPr marL="4114800" marR="0" lvl="8" indent="-228600" algn="l" rtl="0">
              <a:lnSpc>
                <a:spcPct val="90000"/>
              </a:lnSpc>
              <a:spcBef>
                <a:spcPts val="400"/>
              </a:spcBef>
              <a:spcAft>
                <a:spcPts val="400"/>
              </a:spcAft>
              <a:buSzPts val="1400"/>
              <a:buFont typeface="Calibri"/>
              <a:buNone/>
              <a:defRPr sz="1400" b="0" i="0" u="none" strike="noStrike" cap="none">
                <a:latin typeface="Calibri"/>
                <a:ea typeface="Calibri"/>
                <a:cs typeface="Calibri"/>
                <a:sym typeface="Calibri"/>
              </a:defRPr>
            </a:lvl9pPr>
          </a:lstStyle>
          <a:p>
            <a:endParaRPr/>
          </a:p>
        </p:txBody>
      </p:sp>
      <p:cxnSp>
        <p:nvCxnSpPr>
          <p:cNvPr id="53" name="Google Shape;53;p8"/>
          <p:cNvCxnSpPr/>
          <p:nvPr/>
        </p:nvCxnSpPr>
        <p:spPr>
          <a:xfrm>
            <a:off x="905744" y="4343400"/>
            <a:ext cx="7406640" cy="0"/>
          </a:xfrm>
          <a:prstGeom prst="straightConnector1">
            <a:avLst/>
          </a:prstGeom>
          <a:noFill/>
          <a:ln w="9525" cap="flat" cmpd="sng">
            <a:solidFill>
              <a:srgbClr val="7F7F7F"/>
            </a:solidFill>
            <a:prstDash val="solid"/>
            <a:round/>
            <a:headEnd type="none" w="sm" len="sm"/>
            <a:tailEnd type="none" w="sm" len="sm"/>
          </a:ln>
        </p:spPr>
      </p:cxnSp>
      <p:sp>
        <p:nvSpPr>
          <p:cNvPr id="54" name="Google Shape;54;p8"/>
          <p:cNvSpPr txBox="1">
            <a:spLocks noGrp="1"/>
          </p:cNvSpPr>
          <p:nvPr>
            <p:ph type="sldNum" idx="12"/>
          </p:nvPr>
        </p:nvSpPr>
        <p:spPr>
          <a:xfrm>
            <a:off x="7425345" y="6459786"/>
            <a:ext cx="9840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1" b="0" i="0" u="none" strike="noStrike" cap="none">
                <a:solidFill>
                  <a:srgbClr val="EF7C2F"/>
                </a:solidFill>
                <a:latin typeface="Calibri"/>
                <a:ea typeface="Calibri"/>
                <a:cs typeface="Calibri"/>
                <a:sym typeface="Calibri"/>
              </a:defRPr>
            </a:lvl1pPr>
            <a:lvl2pPr marL="0" marR="0" lvl="1" indent="0" algn="r" rtl="0">
              <a:spcBef>
                <a:spcPts val="0"/>
              </a:spcBef>
              <a:buNone/>
              <a:defRPr sz="1051" b="0" i="0" u="none" strike="noStrike" cap="none">
                <a:solidFill>
                  <a:srgbClr val="EF7C2F"/>
                </a:solidFill>
                <a:latin typeface="Calibri"/>
                <a:ea typeface="Calibri"/>
                <a:cs typeface="Calibri"/>
                <a:sym typeface="Calibri"/>
              </a:defRPr>
            </a:lvl2pPr>
            <a:lvl3pPr marL="0" marR="0" lvl="2" indent="0" algn="r" rtl="0">
              <a:spcBef>
                <a:spcPts val="0"/>
              </a:spcBef>
              <a:buNone/>
              <a:defRPr sz="1051" b="0" i="0" u="none" strike="noStrike" cap="none">
                <a:solidFill>
                  <a:srgbClr val="EF7C2F"/>
                </a:solidFill>
                <a:latin typeface="Calibri"/>
                <a:ea typeface="Calibri"/>
                <a:cs typeface="Calibri"/>
                <a:sym typeface="Calibri"/>
              </a:defRPr>
            </a:lvl3pPr>
            <a:lvl4pPr marL="0" marR="0" lvl="3" indent="0" algn="r" rtl="0">
              <a:spcBef>
                <a:spcPts val="0"/>
              </a:spcBef>
              <a:buNone/>
              <a:defRPr sz="1051" b="0" i="0" u="none" strike="noStrike" cap="none">
                <a:solidFill>
                  <a:srgbClr val="EF7C2F"/>
                </a:solidFill>
                <a:latin typeface="Calibri"/>
                <a:ea typeface="Calibri"/>
                <a:cs typeface="Calibri"/>
                <a:sym typeface="Calibri"/>
              </a:defRPr>
            </a:lvl4pPr>
            <a:lvl5pPr marL="0" marR="0" lvl="4" indent="0" algn="r" rtl="0">
              <a:spcBef>
                <a:spcPts val="0"/>
              </a:spcBef>
              <a:buNone/>
              <a:defRPr sz="1051" b="0" i="0" u="none" strike="noStrike" cap="none">
                <a:solidFill>
                  <a:srgbClr val="EF7C2F"/>
                </a:solidFill>
                <a:latin typeface="Calibri"/>
                <a:ea typeface="Calibri"/>
                <a:cs typeface="Calibri"/>
                <a:sym typeface="Calibri"/>
              </a:defRPr>
            </a:lvl5pPr>
            <a:lvl6pPr marL="0" marR="0" lvl="5" indent="0" algn="r" rtl="0">
              <a:spcBef>
                <a:spcPts val="0"/>
              </a:spcBef>
              <a:buNone/>
              <a:defRPr sz="1051" b="0" i="0" u="none" strike="noStrike" cap="none">
                <a:solidFill>
                  <a:srgbClr val="EF7C2F"/>
                </a:solidFill>
                <a:latin typeface="Calibri"/>
                <a:ea typeface="Calibri"/>
                <a:cs typeface="Calibri"/>
                <a:sym typeface="Calibri"/>
              </a:defRPr>
            </a:lvl6pPr>
            <a:lvl7pPr marL="0" marR="0" lvl="6" indent="0" algn="r" rtl="0">
              <a:spcBef>
                <a:spcPts val="0"/>
              </a:spcBef>
              <a:buNone/>
              <a:defRPr sz="1051" b="0" i="0" u="none" strike="noStrike" cap="none">
                <a:solidFill>
                  <a:srgbClr val="EF7C2F"/>
                </a:solidFill>
                <a:latin typeface="Calibri"/>
                <a:ea typeface="Calibri"/>
                <a:cs typeface="Calibri"/>
                <a:sym typeface="Calibri"/>
              </a:defRPr>
            </a:lvl7pPr>
            <a:lvl8pPr marL="0" marR="0" lvl="7" indent="0" algn="r" rtl="0">
              <a:spcBef>
                <a:spcPts val="0"/>
              </a:spcBef>
              <a:buNone/>
              <a:defRPr sz="1051" b="0" i="0" u="none" strike="noStrike" cap="none">
                <a:solidFill>
                  <a:srgbClr val="EF7C2F"/>
                </a:solidFill>
                <a:latin typeface="Calibri"/>
                <a:ea typeface="Calibri"/>
                <a:cs typeface="Calibri"/>
                <a:sym typeface="Calibri"/>
              </a:defRPr>
            </a:lvl8pPr>
            <a:lvl9pPr marL="0" marR="0" lvl="8" indent="0" algn="r" rtl="0">
              <a:spcBef>
                <a:spcPts val="0"/>
              </a:spcBef>
              <a:buNone/>
              <a:defRPr sz="1051" b="0" i="0" u="none" strike="noStrike" cap="none">
                <a:solidFill>
                  <a:srgbClr val="EF7C2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
        <p:nvSpPr>
          <p:cNvPr id="55" name="Google Shape;55;p8"/>
          <p:cNvSpPr txBox="1"/>
          <p:nvPr/>
        </p:nvSpPr>
        <p:spPr>
          <a:xfrm>
            <a:off x="1034200" y="6452150"/>
            <a:ext cx="2102700" cy="354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200" dirty="0">
                <a:solidFill>
                  <a:schemeClr val="accent6"/>
                </a:solidFill>
                <a:latin typeface="Calibri"/>
                <a:ea typeface="Calibri"/>
                <a:cs typeface="Calibri"/>
                <a:sym typeface="Calibri"/>
              </a:rPr>
              <a:t>January 21, 2022</a:t>
            </a:r>
            <a:endParaRPr sz="1200" dirty="0">
              <a:solidFill>
                <a:schemeClr val="accent6"/>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sp>
        <p:nvSpPr>
          <p:cNvPr id="57" name="Google Shape;57;p9"/>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Autofit/>
          </a:bodyPr>
          <a:lstStyle>
            <a:lvl1pPr marR="0" lvl="0" algn="l" rtl="0">
              <a:lnSpc>
                <a:spcPct val="85000"/>
              </a:lnSpc>
              <a:spcBef>
                <a:spcPts val="0"/>
              </a:spcBef>
              <a:spcAft>
                <a:spcPts val="0"/>
              </a:spcAft>
              <a:buSzPts val="4800"/>
              <a:buFont typeface="Calibri"/>
              <a:buNone/>
              <a:defRPr sz="4800" b="1" i="0" u="none" strike="noStrike" cap="none">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8" name="Google Shape;58;p9"/>
          <p:cNvSpPr txBox="1">
            <a:spLocks noGrp="1"/>
          </p:cNvSpPr>
          <p:nvPr>
            <p:ph type="sldNum" idx="12"/>
          </p:nvPr>
        </p:nvSpPr>
        <p:spPr>
          <a:xfrm>
            <a:off x="7425345" y="6459786"/>
            <a:ext cx="9840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1" b="0" i="0" u="none" strike="noStrike" cap="none">
                <a:solidFill>
                  <a:srgbClr val="EF7C2F"/>
                </a:solidFill>
                <a:latin typeface="Calibri"/>
                <a:ea typeface="Calibri"/>
                <a:cs typeface="Calibri"/>
                <a:sym typeface="Calibri"/>
              </a:defRPr>
            </a:lvl1pPr>
            <a:lvl2pPr marL="0" marR="0" lvl="1" indent="0" algn="r" rtl="0">
              <a:spcBef>
                <a:spcPts val="0"/>
              </a:spcBef>
              <a:buNone/>
              <a:defRPr sz="1051" b="0" i="0" u="none" strike="noStrike" cap="none">
                <a:solidFill>
                  <a:srgbClr val="EF7C2F"/>
                </a:solidFill>
                <a:latin typeface="Calibri"/>
                <a:ea typeface="Calibri"/>
                <a:cs typeface="Calibri"/>
                <a:sym typeface="Calibri"/>
              </a:defRPr>
            </a:lvl2pPr>
            <a:lvl3pPr marL="0" marR="0" lvl="2" indent="0" algn="r" rtl="0">
              <a:spcBef>
                <a:spcPts val="0"/>
              </a:spcBef>
              <a:buNone/>
              <a:defRPr sz="1051" b="0" i="0" u="none" strike="noStrike" cap="none">
                <a:solidFill>
                  <a:srgbClr val="EF7C2F"/>
                </a:solidFill>
                <a:latin typeface="Calibri"/>
                <a:ea typeface="Calibri"/>
                <a:cs typeface="Calibri"/>
                <a:sym typeface="Calibri"/>
              </a:defRPr>
            </a:lvl3pPr>
            <a:lvl4pPr marL="0" marR="0" lvl="3" indent="0" algn="r" rtl="0">
              <a:spcBef>
                <a:spcPts val="0"/>
              </a:spcBef>
              <a:buNone/>
              <a:defRPr sz="1051" b="0" i="0" u="none" strike="noStrike" cap="none">
                <a:solidFill>
                  <a:srgbClr val="EF7C2F"/>
                </a:solidFill>
                <a:latin typeface="Calibri"/>
                <a:ea typeface="Calibri"/>
                <a:cs typeface="Calibri"/>
                <a:sym typeface="Calibri"/>
              </a:defRPr>
            </a:lvl4pPr>
            <a:lvl5pPr marL="0" marR="0" lvl="4" indent="0" algn="r" rtl="0">
              <a:spcBef>
                <a:spcPts val="0"/>
              </a:spcBef>
              <a:buNone/>
              <a:defRPr sz="1051" b="0" i="0" u="none" strike="noStrike" cap="none">
                <a:solidFill>
                  <a:srgbClr val="EF7C2F"/>
                </a:solidFill>
                <a:latin typeface="Calibri"/>
                <a:ea typeface="Calibri"/>
                <a:cs typeface="Calibri"/>
                <a:sym typeface="Calibri"/>
              </a:defRPr>
            </a:lvl5pPr>
            <a:lvl6pPr marL="0" marR="0" lvl="5" indent="0" algn="r" rtl="0">
              <a:spcBef>
                <a:spcPts val="0"/>
              </a:spcBef>
              <a:buNone/>
              <a:defRPr sz="1051" b="0" i="0" u="none" strike="noStrike" cap="none">
                <a:solidFill>
                  <a:srgbClr val="EF7C2F"/>
                </a:solidFill>
                <a:latin typeface="Calibri"/>
                <a:ea typeface="Calibri"/>
                <a:cs typeface="Calibri"/>
                <a:sym typeface="Calibri"/>
              </a:defRPr>
            </a:lvl6pPr>
            <a:lvl7pPr marL="0" marR="0" lvl="6" indent="0" algn="r" rtl="0">
              <a:spcBef>
                <a:spcPts val="0"/>
              </a:spcBef>
              <a:buNone/>
              <a:defRPr sz="1051" b="0" i="0" u="none" strike="noStrike" cap="none">
                <a:solidFill>
                  <a:srgbClr val="EF7C2F"/>
                </a:solidFill>
                <a:latin typeface="Calibri"/>
                <a:ea typeface="Calibri"/>
                <a:cs typeface="Calibri"/>
                <a:sym typeface="Calibri"/>
              </a:defRPr>
            </a:lvl7pPr>
            <a:lvl8pPr marL="0" marR="0" lvl="7" indent="0" algn="r" rtl="0">
              <a:spcBef>
                <a:spcPts val="0"/>
              </a:spcBef>
              <a:buNone/>
              <a:defRPr sz="1051" b="0" i="0" u="none" strike="noStrike" cap="none">
                <a:solidFill>
                  <a:srgbClr val="EF7C2F"/>
                </a:solidFill>
                <a:latin typeface="Calibri"/>
                <a:ea typeface="Calibri"/>
                <a:cs typeface="Calibri"/>
                <a:sym typeface="Calibri"/>
              </a:defRPr>
            </a:lvl8pPr>
            <a:lvl9pPr marL="0" marR="0" lvl="8" indent="0" algn="r" rtl="0">
              <a:spcBef>
                <a:spcPts val="0"/>
              </a:spcBef>
              <a:buNone/>
              <a:defRPr sz="1051" b="0" i="0" u="none" strike="noStrike" cap="none">
                <a:solidFill>
                  <a:srgbClr val="EF7C2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
        <p:nvSpPr>
          <p:cNvPr id="59" name="Google Shape;59;p9"/>
          <p:cNvSpPr txBox="1"/>
          <p:nvPr/>
        </p:nvSpPr>
        <p:spPr>
          <a:xfrm>
            <a:off x="1034200" y="6452150"/>
            <a:ext cx="2102700" cy="354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200" dirty="0">
                <a:solidFill>
                  <a:schemeClr val="accent6"/>
                </a:solidFill>
                <a:latin typeface="Calibri"/>
                <a:ea typeface="Calibri"/>
                <a:cs typeface="Calibri"/>
                <a:sym typeface="Calibri"/>
              </a:rPr>
              <a:t>January 21, 2022</a:t>
            </a:r>
            <a:endParaRPr sz="1200" dirty="0">
              <a:solidFill>
                <a:schemeClr val="accent6"/>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p:nvPr/>
        </p:nvSpPr>
        <p:spPr>
          <a:xfrm>
            <a:off x="1" y="6400800"/>
            <a:ext cx="9144000" cy="4572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434343"/>
              </a:solidFill>
            </a:endParaRPr>
          </a:p>
        </p:txBody>
      </p:sp>
      <p:sp>
        <p:nvSpPr>
          <p:cNvPr id="11" name="Google Shape;11;p1"/>
          <p:cNvSpPr/>
          <p:nvPr/>
        </p:nvSpPr>
        <p:spPr>
          <a:xfrm>
            <a:off x="1" y="6334317"/>
            <a:ext cx="9144001" cy="65999"/>
          </a:xfrm>
          <a:prstGeom prst="rect">
            <a:avLst/>
          </a:prstGeom>
          <a:solidFill>
            <a:srgbClr val="EF7C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12;p1"/>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Autofit/>
          </a:bodyPr>
          <a:lstStyle>
            <a:lvl1pPr marR="0" lvl="0" algn="l" rtl="0">
              <a:lnSpc>
                <a:spcPct val="85000"/>
              </a:lnSpc>
              <a:spcBef>
                <a:spcPts val="0"/>
              </a:spcBef>
              <a:spcAft>
                <a:spcPts val="0"/>
              </a:spcAft>
              <a:buClr>
                <a:srgbClr val="434343"/>
              </a:buClr>
              <a:buSzPts val="4800"/>
              <a:buFont typeface="Calibri"/>
              <a:buNone/>
              <a:defRPr sz="4800" b="1" i="0" u="none" strike="noStrike" cap="none">
                <a:solidFill>
                  <a:srgbClr val="434343"/>
                </a:solidFill>
                <a:latin typeface="Calibri"/>
                <a:ea typeface="Calibri"/>
                <a:cs typeface="Calibri"/>
                <a:sym typeface="Calibri"/>
              </a:defRPr>
            </a:lvl1pPr>
            <a:lvl2pPr lvl="1">
              <a:spcBef>
                <a:spcPts val="0"/>
              </a:spcBef>
              <a:spcAft>
                <a:spcPts val="0"/>
              </a:spcAft>
              <a:buClr>
                <a:srgbClr val="434343"/>
              </a:buClr>
              <a:buSzPts val="1400"/>
              <a:buNone/>
              <a:defRPr sz="1800">
                <a:solidFill>
                  <a:srgbClr val="434343"/>
                </a:solidFill>
              </a:defRPr>
            </a:lvl2pPr>
            <a:lvl3pPr lvl="2">
              <a:spcBef>
                <a:spcPts val="0"/>
              </a:spcBef>
              <a:spcAft>
                <a:spcPts val="0"/>
              </a:spcAft>
              <a:buClr>
                <a:srgbClr val="434343"/>
              </a:buClr>
              <a:buSzPts val="1400"/>
              <a:buNone/>
              <a:defRPr sz="1800">
                <a:solidFill>
                  <a:srgbClr val="434343"/>
                </a:solidFill>
              </a:defRPr>
            </a:lvl3pPr>
            <a:lvl4pPr lvl="3">
              <a:spcBef>
                <a:spcPts val="0"/>
              </a:spcBef>
              <a:spcAft>
                <a:spcPts val="0"/>
              </a:spcAft>
              <a:buClr>
                <a:srgbClr val="434343"/>
              </a:buClr>
              <a:buSzPts val="1400"/>
              <a:buNone/>
              <a:defRPr sz="1800">
                <a:solidFill>
                  <a:srgbClr val="434343"/>
                </a:solidFill>
              </a:defRPr>
            </a:lvl4pPr>
            <a:lvl5pPr lvl="4">
              <a:spcBef>
                <a:spcPts val="0"/>
              </a:spcBef>
              <a:spcAft>
                <a:spcPts val="0"/>
              </a:spcAft>
              <a:buClr>
                <a:srgbClr val="434343"/>
              </a:buClr>
              <a:buSzPts val="1400"/>
              <a:buNone/>
              <a:defRPr sz="1800">
                <a:solidFill>
                  <a:srgbClr val="434343"/>
                </a:solidFill>
              </a:defRPr>
            </a:lvl5pPr>
            <a:lvl6pPr lvl="5">
              <a:spcBef>
                <a:spcPts val="0"/>
              </a:spcBef>
              <a:spcAft>
                <a:spcPts val="0"/>
              </a:spcAft>
              <a:buClr>
                <a:srgbClr val="434343"/>
              </a:buClr>
              <a:buSzPts val="1400"/>
              <a:buNone/>
              <a:defRPr sz="1800">
                <a:solidFill>
                  <a:srgbClr val="434343"/>
                </a:solidFill>
              </a:defRPr>
            </a:lvl6pPr>
            <a:lvl7pPr lvl="6">
              <a:spcBef>
                <a:spcPts val="0"/>
              </a:spcBef>
              <a:spcAft>
                <a:spcPts val="0"/>
              </a:spcAft>
              <a:buClr>
                <a:srgbClr val="434343"/>
              </a:buClr>
              <a:buSzPts val="1400"/>
              <a:buNone/>
              <a:defRPr sz="1800">
                <a:solidFill>
                  <a:srgbClr val="434343"/>
                </a:solidFill>
              </a:defRPr>
            </a:lvl7pPr>
            <a:lvl8pPr lvl="7">
              <a:spcBef>
                <a:spcPts val="0"/>
              </a:spcBef>
              <a:spcAft>
                <a:spcPts val="0"/>
              </a:spcAft>
              <a:buClr>
                <a:srgbClr val="434343"/>
              </a:buClr>
              <a:buSzPts val="1400"/>
              <a:buNone/>
              <a:defRPr sz="1800">
                <a:solidFill>
                  <a:srgbClr val="434343"/>
                </a:solidFill>
              </a:defRPr>
            </a:lvl8pPr>
            <a:lvl9pPr lvl="8">
              <a:spcBef>
                <a:spcPts val="0"/>
              </a:spcBef>
              <a:spcAft>
                <a:spcPts val="0"/>
              </a:spcAft>
              <a:buClr>
                <a:srgbClr val="434343"/>
              </a:buClr>
              <a:buSzPts val="1400"/>
              <a:buNone/>
              <a:defRPr sz="1800">
                <a:solidFill>
                  <a:srgbClr val="434343"/>
                </a:solidFill>
              </a:defRPr>
            </a:lvl9pPr>
          </a:lstStyle>
          <a:p>
            <a:endParaRPr/>
          </a:p>
        </p:txBody>
      </p:sp>
      <p:sp>
        <p:nvSpPr>
          <p:cNvPr id="13" name="Google Shape;13;p1"/>
          <p:cNvSpPr txBox="1">
            <a:spLocks noGrp="1"/>
          </p:cNvSpPr>
          <p:nvPr>
            <p:ph type="body" idx="1"/>
          </p:nvPr>
        </p:nvSpPr>
        <p:spPr>
          <a:xfrm>
            <a:off x="822960" y="1845735"/>
            <a:ext cx="7543800" cy="4023360"/>
          </a:xfrm>
          <a:prstGeom prst="rect">
            <a:avLst/>
          </a:prstGeom>
          <a:noFill/>
          <a:ln>
            <a:noFill/>
          </a:ln>
        </p:spPr>
        <p:txBody>
          <a:bodyPr spcFirstLastPara="1" wrap="square" lIns="0" tIns="45700" rIns="0" bIns="45700" anchor="t" anchorCtr="0">
            <a:noAutofit/>
          </a:bodyPr>
          <a:lstStyle>
            <a:lvl1pPr marL="457200" marR="0" lvl="0" indent="-381000" algn="l" rtl="0">
              <a:lnSpc>
                <a:spcPct val="90000"/>
              </a:lnSpc>
              <a:spcBef>
                <a:spcPts val="1200"/>
              </a:spcBef>
              <a:spcAft>
                <a:spcPts val="0"/>
              </a:spcAft>
              <a:buClr>
                <a:srgbClr val="434343"/>
              </a:buClr>
              <a:buSzPts val="2400"/>
              <a:buFont typeface="Calibri"/>
              <a:buChar char="●"/>
              <a:defRPr sz="2400" b="0" i="0" u="none" strike="noStrike" cap="none">
                <a:solidFill>
                  <a:srgbClr val="434343"/>
                </a:solidFill>
                <a:latin typeface="Calibri"/>
                <a:ea typeface="Calibri"/>
                <a:cs typeface="Calibri"/>
                <a:sym typeface="Calibri"/>
              </a:defRPr>
            </a:lvl1pPr>
            <a:lvl2pPr marL="914400" marR="0" lvl="1" indent="-368300" algn="l" rtl="0">
              <a:lnSpc>
                <a:spcPct val="90000"/>
              </a:lnSpc>
              <a:spcBef>
                <a:spcPts val="200"/>
              </a:spcBef>
              <a:spcAft>
                <a:spcPts val="0"/>
              </a:spcAft>
              <a:buClr>
                <a:srgbClr val="434343"/>
              </a:buClr>
              <a:buSzPts val="2200"/>
              <a:buFont typeface="Calibri"/>
              <a:buChar char="○"/>
              <a:defRPr sz="2200" b="0" i="0" u="none" strike="noStrike" cap="none">
                <a:solidFill>
                  <a:srgbClr val="434343"/>
                </a:solidFill>
                <a:latin typeface="Calibri"/>
                <a:ea typeface="Calibri"/>
                <a:cs typeface="Calibri"/>
                <a:sym typeface="Calibri"/>
              </a:defRPr>
            </a:lvl2pPr>
            <a:lvl3pPr marL="1371600" marR="0" lvl="2" indent="-355600" algn="l" rtl="0">
              <a:lnSpc>
                <a:spcPct val="90000"/>
              </a:lnSpc>
              <a:spcBef>
                <a:spcPts val="400"/>
              </a:spcBef>
              <a:spcAft>
                <a:spcPts val="0"/>
              </a:spcAft>
              <a:buClr>
                <a:srgbClr val="434343"/>
              </a:buClr>
              <a:buSzPts val="2000"/>
              <a:buFont typeface="Calibri"/>
              <a:buChar char="■"/>
              <a:defRPr sz="2000" b="0" i="0" u="none" strike="noStrike" cap="none">
                <a:solidFill>
                  <a:srgbClr val="434343"/>
                </a:solidFill>
                <a:latin typeface="Calibri"/>
                <a:ea typeface="Calibri"/>
                <a:cs typeface="Calibri"/>
                <a:sym typeface="Calibri"/>
              </a:defRPr>
            </a:lvl3pPr>
            <a:lvl4pPr marL="1828800" marR="0" lvl="3" indent="-330200" algn="l" rtl="0">
              <a:lnSpc>
                <a:spcPct val="90000"/>
              </a:lnSpc>
              <a:spcBef>
                <a:spcPts val="400"/>
              </a:spcBef>
              <a:spcAft>
                <a:spcPts val="0"/>
              </a:spcAft>
              <a:buClr>
                <a:srgbClr val="434343"/>
              </a:buClr>
              <a:buSzPts val="1600"/>
              <a:buFont typeface="Calibri"/>
              <a:buChar char="●"/>
              <a:defRPr sz="1600" b="0" i="0" u="none" strike="noStrike" cap="none">
                <a:solidFill>
                  <a:srgbClr val="434343"/>
                </a:solidFill>
                <a:latin typeface="Calibri"/>
                <a:ea typeface="Calibri"/>
                <a:cs typeface="Calibri"/>
                <a:sym typeface="Calibri"/>
              </a:defRPr>
            </a:lvl4pPr>
            <a:lvl5pPr marL="2286000" marR="0" lvl="4" indent="-317500" algn="l" rtl="0">
              <a:lnSpc>
                <a:spcPct val="90000"/>
              </a:lnSpc>
              <a:spcBef>
                <a:spcPts val="400"/>
              </a:spcBef>
              <a:spcAft>
                <a:spcPts val="0"/>
              </a:spcAft>
              <a:buClr>
                <a:srgbClr val="434343"/>
              </a:buClr>
              <a:buSzPts val="1400"/>
              <a:buFont typeface="Calibri"/>
              <a:buChar char="○"/>
              <a:defRPr sz="1400" b="0" i="0" u="none" strike="noStrike" cap="none">
                <a:solidFill>
                  <a:srgbClr val="434343"/>
                </a:solidFill>
                <a:latin typeface="Calibri"/>
                <a:ea typeface="Calibri"/>
                <a:cs typeface="Calibri"/>
                <a:sym typeface="Calibri"/>
              </a:defRPr>
            </a:lvl5pPr>
            <a:lvl6pPr marL="2743200" marR="0" lvl="5" indent="-317500" algn="l" rtl="0">
              <a:lnSpc>
                <a:spcPct val="90000"/>
              </a:lnSpc>
              <a:spcBef>
                <a:spcPts val="400"/>
              </a:spcBef>
              <a:spcAft>
                <a:spcPts val="0"/>
              </a:spcAft>
              <a:buClr>
                <a:srgbClr val="434343"/>
              </a:buClr>
              <a:buSzPts val="1400"/>
              <a:buFont typeface="Calibri"/>
              <a:buChar char="■"/>
              <a:defRPr sz="1400" b="0" i="0" u="none" strike="noStrike" cap="none">
                <a:solidFill>
                  <a:srgbClr val="434343"/>
                </a:solidFill>
                <a:latin typeface="Calibri"/>
                <a:ea typeface="Calibri"/>
                <a:cs typeface="Calibri"/>
                <a:sym typeface="Calibri"/>
              </a:defRPr>
            </a:lvl6pPr>
            <a:lvl7pPr marL="3200400" marR="0" lvl="6" indent="-317500" algn="l" rtl="0">
              <a:lnSpc>
                <a:spcPct val="90000"/>
              </a:lnSpc>
              <a:spcBef>
                <a:spcPts val="400"/>
              </a:spcBef>
              <a:spcAft>
                <a:spcPts val="0"/>
              </a:spcAft>
              <a:buClr>
                <a:srgbClr val="434343"/>
              </a:buClr>
              <a:buSzPts val="1400"/>
              <a:buFont typeface="Calibri"/>
              <a:buChar char="●"/>
              <a:defRPr sz="1400" b="0" i="0" u="none" strike="noStrike" cap="none">
                <a:solidFill>
                  <a:srgbClr val="434343"/>
                </a:solidFill>
                <a:latin typeface="Calibri"/>
                <a:ea typeface="Calibri"/>
                <a:cs typeface="Calibri"/>
                <a:sym typeface="Calibri"/>
              </a:defRPr>
            </a:lvl7pPr>
            <a:lvl8pPr marL="3657600" marR="0" lvl="7" indent="-317500" algn="l" rtl="0">
              <a:lnSpc>
                <a:spcPct val="90000"/>
              </a:lnSpc>
              <a:spcBef>
                <a:spcPts val="400"/>
              </a:spcBef>
              <a:spcAft>
                <a:spcPts val="0"/>
              </a:spcAft>
              <a:buClr>
                <a:srgbClr val="434343"/>
              </a:buClr>
              <a:buSzPts val="1400"/>
              <a:buFont typeface="Calibri"/>
              <a:buChar char="○"/>
              <a:defRPr sz="1400" b="0" i="0" u="none" strike="noStrike" cap="none">
                <a:solidFill>
                  <a:srgbClr val="434343"/>
                </a:solidFill>
                <a:latin typeface="Calibri"/>
                <a:ea typeface="Calibri"/>
                <a:cs typeface="Calibri"/>
                <a:sym typeface="Calibri"/>
              </a:defRPr>
            </a:lvl8pPr>
            <a:lvl9pPr marL="4114800" marR="0" lvl="8" indent="-317500" algn="l" rtl="0">
              <a:lnSpc>
                <a:spcPct val="90000"/>
              </a:lnSpc>
              <a:spcBef>
                <a:spcPts val="400"/>
              </a:spcBef>
              <a:spcAft>
                <a:spcPts val="400"/>
              </a:spcAft>
              <a:buClr>
                <a:srgbClr val="434343"/>
              </a:buClr>
              <a:buSzPts val="1400"/>
              <a:buFont typeface="Calibri"/>
              <a:buChar char="■"/>
              <a:defRPr sz="1400" b="0" i="0" u="none" strike="noStrike" cap="none">
                <a:solidFill>
                  <a:srgbClr val="434343"/>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7425345"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1" b="0" i="0" u="none" strike="noStrike" cap="none">
                <a:solidFill>
                  <a:srgbClr val="EF7C2F"/>
                </a:solidFill>
                <a:latin typeface="Calibri"/>
                <a:ea typeface="Calibri"/>
                <a:cs typeface="Calibri"/>
                <a:sym typeface="Calibri"/>
              </a:defRPr>
            </a:lvl1pPr>
            <a:lvl2pPr marL="0" marR="0" lvl="1" indent="0" algn="r" rtl="0">
              <a:spcBef>
                <a:spcPts val="0"/>
              </a:spcBef>
              <a:buNone/>
              <a:defRPr sz="1051" b="0" i="0" u="none" strike="noStrike" cap="none">
                <a:solidFill>
                  <a:srgbClr val="EF7C2F"/>
                </a:solidFill>
                <a:latin typeface="Calibri"/>
                <a:ea typeface="Calibri"/>
                <a:cs typeface="Calibri"/>
                <a:sym typeface="Calibri"/>
              </a:defRPr>
            </a:lvl2pPr>
            <a:lvl3pPr marL="0" marR="0" lvl="2" indent="0" algn="r" rtl="0">
              <a:spcBef>
                <a:spcPts val="0"/>
              </a:spcBef>
              <a:buNone/>
              <a:defRPr sz="1051" b="0" i="0" u="none" strike="noStrike" cap="none">
                <a:solidFill>
                  <a:srgbClr val="EF7C2F"/>
                </a:solidFill>
                <a:latin typeface="Calibri"/>
                <a:ea typeface="Calibri"/>
                <a:cs typeface="Calibri"/>
                <a:sym typeface="Calibri"/>
              </a:defRPr>
            </a:lvl3pPr>
            <a:lvl4pPr marL="0" marR="0" lvl="3" indent="0" algn="r" rtl="0">
              <a:spcBef>
                <a:spcPts val="0"/>
              </a:spcBef>
              <a:buNone/>
              <a:defRPr sz="1051" b="0" i="0" u="none" strike="noStrike" cap="none">
                <a:solidFill>
                  <a:srgbClr val="EF7C2F"/>
                </a:solidFill>
                <a:latin typeface="Calibri"/>
                <a:ea typeface="Calibri"/>
                <a:cs typeface="Calibri"/>
                <a:sym typeface="Calibri"/>
              </a:defRPr>
            </a:lvl4pPr>
            <a:lvl5pPr marL="0" marR="0" lvl="4" indent="0" algn="r" rtl="0">
              <a:spcBef>
                <a:spcPts val="0"/>
              </a:spcBef>
              <a:buNone/>
              <a:defRPr sz="1051" b="0" i="0" u="none" strike="noStrike" cap="none">
                <a:solidFill>
                  <a:srgbClr val="EF7C2F"/>
                </a:solidFill>
                <a:latin typeface="Calibri"/>
                <a:ea typeface="Calibri"/>
                <a:cs typeface="Calibri"/>
                <a:sym typeface="Calibri"/>
              </a:defRPr>
            </a:lvl5pPr>
            <a:lvl6pPr marL="0" marR="0" lvl="5" indent="0" algn="r" rtl="0">
              <a:spcBef>
                <a:spcPts val="0"/>
              </a:spcBef>
              <a:buNone/>
              <a:defRPr sz="1051" b="0" i="0" u="none" strike="noStrike" cap="none">
                <a:solidFill>
                  <a:srgbClr val="EF7C2F"/>
                </a:solidFill>
                <a:latin typeface="Calibri"/>
                <a:ea typeface="Calibri"/>
                <a:cs typeface="Calibri"/>
                <a:sym typeface="Calibri"/>
              </a:defRPr>
            </a:lvl6pPr>
            <a:lvl7pPr marL="0" marR="0" lvl="6" indent="0" algn="r" rtl="0">
              <a:spcBef>
                <a:spcPts val="0"/>
              </a:spcBef>
              <a:buNone/>
              <a:defRPr sz="1051" b="0" i="0" u="none" strike="noStrike" cap="none">
                <a:solidFill>
                  <a:srgbClr val="EF7C2F"/>
                </a:solidFill>
                <a:latin typeface="Calibri"/>
                <a:ea typeface="Calibri"/>
                <a:cs typeface="Calibri"/>
                <a:sym typeface="Calibri"/>
              </a:defRPr>
            </a:lvl7pPr>
            <a:lvl8pPr marL="0" marR="0" lvl="7" indent="0" algn="r" rtl="0">
              <a:spcBef>
                <a:spcPts val="0"/>
              </a:spcBef>
              <a:buNone/>
              <a:defRPr sz="1051" b="0" i="0" u="none" strike="noStrike" cap="none">
                <a:solidFill>
                  <a:srgbClr val="EF7C2F"/>
                </a:solidFill>
                <a:latin typeface="Calibri"/>
                <a:ea typeface="Calibri"/>
                <a:cs typeface="Calibri"/>
                <a:sym typeface="Calibri"/>
              </a:defRPr>
            </a:lvl8pPr>
            <a:lvl9pPr marL="0" marR="0" lvl="8" indent="0" algn="r" rtl="0">
              <a:spcBef>
                <a:spcPts val="0"/>
              </a:spcBef>
              <a:buNone/>
              <a:defRPr sz="1051" b="0" i="0" u="none" strike="noStrike" cap="none">
                <a:solidFill>
                  <a:srgbClr val="EF7C2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cxnSp>
        <p:nvCxnSpPr>
          <p:cNvPr id="15" name="Google Shape;15;p1"/>
          <p:cNvCxnSpPr/>
          <p:nvPr/>
        </p:nvCxnSpPr>
        <p:spPr>
          <a:xfrm>
            <a:off x="895149" y="1737845"/>
            <a:ext cx="7475220" cy="0"/>
          </a:xfrm>
          <a:prstGeom prst="straightConnector1">
            <a:avLst/>
          </a:prstGeom>
          <a:noFill/>
          <a:ln w="9525" cap="flat" cmpd="sng">
            <a:solidFill>
              <a:srgbClr val="7F7F7F"/>
            </a:solidFill>
            <a:prstDash val="solid"/>
            <a:round/>
            <a:headEnd type="none" w="sm" len="sm"/>
            <a:tailEnd type="none" w="sm" len="sm"/>
          </a:ln>
        </p:spPr>
      </p:cxnSp>
      <p:pic>
        <p:nvPicPr>
          <p:cNvPr id="16" name="Google Shape;16;p1"/>
          <p:cNvPicPr preferRelativeResize="0"/>
          <p:nvPr/>
        </p:nvPicPr>
        <p:blipFill rotWithShape="1">
          <a:blip r:embed="rId9">
            <a:alphaModFix/>
          </a:blip>
          <a:srcRect/>
          <a:stretch/>
        </p:blipFill>
        <p:spPr>
          <a:xfrm>
            <a:off x="8675346" y="6400316"/>
            <a:ext cx="468655" cy="45768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4" r:id="rId6"/>
    <p:sldLayoutId id="2147483655" r:id="rId7"/>
  </p:sldLayoutIdLst>
  <mc:AlternateContent xmlns:mc="http://schemas.openxmlformats.org/markup-compatibility/2006" xmlns:p14="http://schemas.microsoft.com/office/powerpoint/2010/main">
    <mc:Choice Requires="p14">
      <p:transition p14:dur="25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weltin@hathitrust.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0"/>
          <p:cNvSpPr txBox="1">
            <a:spLocks noGrp="1"/>
          </p:cNvSpPr>
          <p:nvPr>
            <p:ph type="ctrTitle"/>
          </p:nvPr>
        </p:nvSpPr>
        <p:spPr>
          <a:xfrm>
            <a:off x="822960" y="758952"/>
            <a:ext cx="7543800" cy="3566160"/>
          </a:xfrm>
          <a:prstGeom prst="rect">
            <a:avLst/>
          </a:prstGeom>
          <a:noFill/>
          <a:ln>
            <a:noFill/>
          </a:ln>
        </p:spPr>
        <p:txBody>
          <a:bodyPr spcFirstLastPara="1" wrap="square" lIns="91425" tIns="45700" rIns="91425" bIns="45700" anchor="b" anchorCtr="0">
            <a:noAutofit/>
          </a:bodyPr>
          <a:lstStyle/>
          <a:p>
            <a:pPr marL="0" marR="0" lvl="0" indent="0" algn="l" rtl="0">
              <a:lnSpc>
                <a:spcPct val="85000"/>
              </a:lnSpc>
              <a:spcBef>
                <a:spcPts val="0"/>
              </a:spcBef>
              <a:spcAft>
                <a:spcPts val="0"/>
              </a:spcAft>
              <a:buClr>
                <a:srgbClr val="262626"/>
              </a:buClr>
              <a:buSzPts val="4800"/>
              <a:buFont typeface="Calibri"/>
              <a:buNone/>
            </a:pPr>
            <a:r>
              <a:rPr lang="en-US" sz="4800" dirty="0"/>
              <a:t>HathiTrust Shared Print Update for PAN </a:t>
            </a:r>
            <a:endParaRPr sz="4800" b="1" i="0" u="none" strike="noStrike" cap="none" dirty="0">
              <a:latin typeface="Calibri"/>
              <a:ea typeface="Calibri"/>
              <a:cs typeface="Calibri"/>
              <a:sym typeface="Calibri"/>
            </a:endParaRPr>
          </a:p>
        </p:txBody>
      </p:sp>
      <p:sp>
        <p:nvSpPr>
          <p:cNvPr id="66" name="Google Shape;66;p10"/>
          <p:cNvSpPr txBox="1">
            <a:spLocks noGrp="1"/>
          </p:cNvSpPr>
          <p:nvPr>
            <p:ph type="subTitle" idx="1"/>
          </p:nvPr>
        </p:nvSpPr>
        <p:spPr>
          <a:xfrm>
            <a:off x="825038" y="4455620"/>
            <a:ext cx="7543800" cy="1143000"/>
          </a:xfrm>
          <a:prstGeom prst="rect">
            <a:avLst/>
          </a:prstGeom>
          <a:noFill/>
          <a:ln>
            <a:noFill/>
          </a:ln>
        </p:spPr>
        <p:txBody>
          <a:bodyPr spcFirstLastPara="1" wrap="square" lIns="91425" tIns="45700" rIns="91425" bIns="45700" anchor="t" anchorCtr="0">
            <a:noAutofit/>
          </a:bodyPr>
          <a:lstStyle/>
          <a:p>
            <a:pPr marL="0" marR="0" lvl="0" indent="0" algn="l" rtl="0">
              <a:lnSpc>
                <a:spcPct val="70000"/>
              </a:lnSpc>
              <a:spcBef>
                <a:spcPts val="1400"/>
              </a:spcBef>
              <a:spcAft>
                <a:spcPts val="0"/>
              </a:spcAft>
              <a:buClr>
                <a:schemeClr val="accent1"/>
              </a:buClr>
              <a:buSzPts val="2040"/>
              <a:buFont typeface="Calibri"/>
              <a:buNone/>
            </a:pPr>
            <a:r>
              <a:rPr lang="en-US" sz="2040" dirty="0"/>
              <a:t>Heather Weltin</a:t>
            </a:r>
            <a:endParaRPr sz="2040" dirty="0"/>
          </a:p>
          <a:p>
            <a:pPr marL="0" marR="0" lvl="0" indent="0" algn="l" rtl="0">
              <a:lnSpc>
                <a:spcPct val="70000"/>
              </a:lnSpc>
              <a:spcBef>
                <a:spcPts val="1400"/>
              </a:spcBef>
              <a:spcAft>
                <a:spcPts val="0"/>
              </a:spcAft>
              <a:buClr>
                <a:schemeClr val="accent1"/>
              </a:buClr>
              <a:buSzPts val="2040"/>
              <a:buFont typeface="Calibri"/>
              <a:buNone/>
            </a:pPr>
            <a:r>
              <a:rPr lang="en-US" sz="2040" dirty="0"/>
              <a:t>Content and Data Management Lead &amp; Program Officer for Shared Print, HathiTrust</a:t>
            </a:r>
            <a:endParaRPr sz="2040" dirty="0"/>
          </a:p>
          <a:p>
            <a:pPr marL="0" marR="0" lvl="0" indent="0" algn="l" rtl="0">
              <a:lnSpc>
                <a:spcPct val="70000"/>
              </a:lnSpc>
              <a:spcBef>
                <a:spcPts val="1400"/>
              </a:spcBef>
              <a:spcAft>
                <a:spcPts val="0"/>
              </a:spcAft>
              <a:buClr>
                <a:schemeClr val="accent1"/>
              </a:buClr>
              <a:buSzPts val="2040"/>
              <a:buFont typeface="Calibri"/>
              <a:buNone/>
            </a:pPr>
            <a:r>
              <a:rPr lang="en-US" sz="2040" dirty="0"/>
              <a:t>January 21, 2022</a:t>
            </a:r>
            <a:endParaRPr sz="2040" b="1" i="0" u="none" strike="noStrike" cap="none" dirty="0">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1"/>
          <p:cNvSpPr txBox="1">
            <a:spLocks noGrp="1"/>
          </p:cNvSpPr>
          <p:nvPr>
            <p:ph type="title"/>
          </p:nvPr>
        </p:nvSpPr>
        <p:spPr>
          <a:xfrm>
            <a:off x="822960" y="286604"/>
            <a:ext cx="7543800" cy="14508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dirty="0"/>
              <a:t>HathiTrust Shared Print Program</a:t>
            </a:r>
            <a:endParaRPr dirty="0"/>
          </a:p>
        </p:txBody>
      </p:sp>
      <p:sp>
        <p:nvSpPr>
          <p:cNvPr id="73" name="Google Shape;73;p11"/>
          <p:cNvSpPr txBox="1">
            <a:spLocks noGrp="1"/>
          </p:cNvSpPr>
          <p:nvPr>
            <p:ph type="body" idx="1"/>
          </p:nvPr>
        </p:nvSpPr>
        <p:spPr>
          <a:xfrm>
            <a:off x="822960" y="1845735"/>
            <a:ext cx="7543800" cy="4023300"/>
          </a:xfrm>
          <a:prstGeom prst="rect">
            <a:avLst/>
          </a:prstGeom>
        </p:spPr>
        <p:txBody>
          <a:bodyPr spcFirstLastPara="1" wrap="square" lIns="0" tIns="45700" rIns="0" bIns="45700" anchor="t" anchorCtr="0">
            <a:noAutofit/>
          </a:bodyPr>
          <a:lstStyle/>
          <a:p>
            <a:pPr marL="0" lvl="0" indent="0" algn="l" rtl="0">
              <a:spcBef>
                <a:spcPts val="1200"/>
              </a:spcBef>
              <a:spcAft>
                <a:spcPts val="200"/>
              </a:spcAft>
              <a:buNone/>
            </a:pPr>
            <a:r>
              <a:rPr lang="en-US" sz="1800" dirty="0">
                <a:solidFill>
                  <a:srgbClr val="4F4F4F"/>
                </a:solidFill>
                <a:highlight>
                  <a:srgbClr val="FFFEFB"/>
                </a:highlight>
              </a:rPr>
              <a:t>The primary goals of the HathiTrust Shared Print Program are to ensure preservation of print and digital collections by linking the two, to reduce overall costs of collection management for HathiTrust members, and to catalyze national/continental collective management of collections. </a:t>
            </a:r>
            <a:endParaRPr sz="1800" dirty="0">
              <a:highlight>
                <a:srgbClr val="FFFEFB"/>
              </a:highlight>
            </a:endParaRPr>
          </a:p>
        </p:txBody>
      </p:sp>
      <p:sp>
        <p:nvSpPr>
          <p:cNvPr id="74" name="Google Shape;74;p11"/>
          <p:cNvSpPr txBox="1">
            <a:spLocks noGrp="1"/>
          </p:cNvSpPr>
          <p:nvPr>
            <p:ph type="sldNum" idx="12"/>
          </p:nvPr>
        </p:nvSpPr>
        <p:spPr>
          <a:xfrm>
            <a:off x="7425345" y="6459786"/>
            <a:ext cx="9840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dirty="0"/>
          </a:p>
        </p:txBody>
      </p:sp>
      <p:pic>
        <p:nvPicPr>
          <p:cNvPr id="75" name="Google Shape;75;p11"/>
          <p:cNvPicPr preferRelativeResize="0"/>
          <p:nvPr/>
        </p:nvPicPr>
        <p:blipFill>
          <a:blip r:embed="rId3">
            <a:alphaModFix/>
          </a:blip>
          <a:stretch>
            <a:fillRect/>
          </a:stretch>
        </p:blipFill>
        <p:spPr>
          <a:xfrm>
            <a:off x="1614000" y="3168000"/>
            <a:ext cx="5650950" cy="30209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2"/>
          <p:cNvSpPr txBox="1">
            <a:spLocks noGrp="1"/>
          </p:cNvSpPr>
          <p:nvPr>
            <p:ph type="title"/>
          </p:nvPr>
        </p:nvSpPr>
        <p:spPr>
          <a:xfrm>
            <a:off x="822960" y="286604"/>
            <a:ext cx="7543800" cy="14508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dirty="0"/>
              <a:t>Assessment</a:t>
            </a:r>
            <a:endParaRPr dirty="0"/>
          </a:p>
          <a:p>
            <a:pPr marL="0" lvl="0" indent="0" algn="ctr" rtl="0">
              <a:spcBef>
                <a:spcPts val="0"/>
              </a:spcBef>
              <a:spcAft>
                <a:spcPts val="0"/>
              </a:spcAft>
              <a:buNone/>
            </a:pPr>
            <a:r>
              <a:rPr lang="en-US" sz="2500" i="1" dirty="0"/>
              <a:t>Quotes from discussions</a:t>
            </a:r>
            <a:r>
              <a:rPr lang="en-US" dirty="0"/>
              <a:t>	</a:t>
            </a:r>
            <a:endParaRPr dirty="0"/>
          </a:p>
        </p:txBody>
      </p:sp>
      <p:sp>
        <p:nvSpPr>
          <p:cNvPr id="82" name="Google Shape;82;p12"/>
          <p:cNvSpPr txBox="1">
            <a:spLocks noGrp="1"/>
          </p:cNvSpPr>
          <p:nvPr>
            <p:ph type="sldNum" idx="12"/>
          </p:nvPr>
        </p:nvSpPr>
        <p:spPr>
          <a:xfrm>
            <a:off x="7425345" y="6459786"/>
            <a:ext cx="9840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dirty="0"/>
          </a:p>
        </p:txBody>
      </p:sp>
      <p:sp>
        <p:nvSpPr>
          <p:cNvPr id="83" name="Google Shape;83;p12"/>
          <p:cNvSpPr txBox="1">
            <a:spLocks noGrp="1"/>
          </p:cNvSpPr>
          <p:nvPr>
            <p:ph type="body" idx="1"/>
          </p:nvPr>
        </p:nvSpPr>
        <p:spPr>
          <a:xfrm>
            <a:off x="270525" y="1803699"/>
            <a:ext cx="4974600" cy="2390700"/>
          </a:xfrm>
          <a:prstGeom prst="rect">
            <a:avLst/>
          </a:prstGeom>
        </p:spPr>
        <p:txBody>
          <a:bodyPr spcFirstLastPara="1" wrap="square" lIns="0" tIns="45700" rIns="0" bIns="45700" anchor="t" anchorCtr="0">
            <a:noAutofit/>
          </a:bodyPr>
          <a:lstStyle/>
          <a:p>
            <a:pPr marL="0" lvl="0" indent="0" algn="ctr" rtl="0">
              <a:lnSpc>
                <a:spcPct val="115000"/>
              </a:lnSpc>
              <a:spcBef>
                <a:spcPts val="0"/>
              </a:spcBef>
              <a:spcAft>
                <a:spcPts val="0"/>
              </a:spcAft>
              <a:buNone/>
            </a:pPr>
            <a:r>
              <a:rPr lang="en-US" sz="2300" dirty="0">
                <a:solidFill>
                  <a:schemeClr val="dk1"/>
                </a:solidFill>
              </a:rPr>
              <a:t>“Greatest value is the belief, commitment and action to a collective collection. The idea is that what's mine is yours even if ownership is elsewhere.”</a:t>
            </a:r>
            <a:endParaRPr sz="4100" dirty="0"/>
          </a:p>
        </p:txBody>
      </p:sp>
      <p:sp>
        <p:nvSpPr>
          <p:cNvPr id="84" name="Google Shape;84;p12"/>
          <p:cNvSpPr txBox="1">
            <a:spLocks noGrp="1"/>
          </p:cNvSpPr>
          <p:nvPr>
            <p:ph type="body" idx="1"/>
          </p:nvPr>
        </p:nvSpPr>
        <p:spPr>
          <a:xfrm>
            <a:off x="5625825" y="2773375"/>
            <a:ext cx="2903100" cy="2252100"/>
          </a:xfrm>
          <a:prstGeom prst="rect">
            <a:avLst/>
          </a:prstGeom>
        </p:spPr>
        <p:txBody>
          <a:bodyPr spcFirstLastPara="1" wrap="square" lIns="0" tIns="45700" rIns="0" bIns="45700" anchor="t" anchorCtr="0">
            <a:noAutofit/>
          </a:bodyPr>
          <a:lstStyle/>
          <a:p>
            <a:pPr marL="0" lvl="0" indent="0" algn="ctr" rtl="0">
              <a:lnSpc>
                <a:spcPct val="115000"/>
              </a:lnSpc>
              <a:spcBef>
                <a:spcPts val="0"/>
              </a:spcBef>
              <a:spcAft>
                <a:spcPts val="0"/>
              </a:spcAft>
              <a:buNone/>
            </a:pPr>
            <a:r>
              <a:rPr lang="en-US" sz="2200" dirty="0">
                <a:solidFill>
                  <a:schemeClr val="dk1"/>
                </a:solidFill>
              </a:rPr>
              <a:t>“Shared print is a vital component in developing a national approach to managing print collections” </a:t>
            </a:r>
            <a:endParaRPr sz="4000" dirty="0">
              <a:solidFill>
                <a:srgbClr val="4F4F4F"/>
              </a:solidFill>
              <a:highlight>
                <a:srgbClr val="FFFEFB"/>
              </a:highlight>
            </a:endParaRPr>
          </a:p>
          <a:p>
            <a:pPr marL="0" lvl="0" indent="0" algn="l" rtl="0">
              <a:spcBef>
                <a:spcPts val="1200"/>
              </a:spcBef>
              <a:spcAft>
                <a:spcPts val="0"/>
              </a:spcAft>
              <a:buNone/>
            </a:pPr>
            <a:endParaRPr sz="1100" dirty="0">
              <a:solidFill>
                <a:schemeClr val="dk1"/>
              </a:solidFill>
              <a:latin typeface="Arial"/>
              <a:ea typeface="Arial"/>
              <a:cs typeface="Arial"/>
              <a:sym typeface="Arial"/>
            </a:endParaRPr>
          </a:p>
          <a:p>
            <a:pPr marL="0" lvl="0" indent="0" algn="l" rtl="0">
              <a:spcBef>
                <a:spcPts val="1200"/>
              </a:spcBef>
              <a:spcAft>
                <a:spcPts val="0"/>
              </a:spcAft>
              <a:buNone/>
            </a:pPr>
            <a:endParaRPr sz="1100" dirty="0">
              <a:solidFill>
                <a:schemeClr val="dk1"/>
              </a:solidFill>
              <a:latin typeface="Arial"/>
              <a:ea typeface="Arial"/>
              <a:cs typeface="Arial"/>
              <a:sym typeface="Arial"/>
            </a:endParaRPr>
          </a:p>
          <a:p>
            <a:pPr marL="0" lvl="0" indent="0" algn="ctr" rtl="0">
              <a:spcBef>
                <a:spcPts val="1200"/>
              </a:spcBef>
              <a:spcAft>
                <a:spcPts val="200"/>
              </a:spcAft>
              <a:buNone/>
            </a:pPr>
            <a:endParaRPr sz="4100" dirty="0"/>
          </a:p>
        </p:txBody>
      </p:sp>
      <p:sp>
        <p:nvSpPr>
          <p:cNvPr id="85" name="Google Shape;85;p12"/>
          <p:cNvSpPr txBox="1"/>
          <p:nvPr/>
        </p:nvSpPr>
        <p:spPr>
          <a:xfrm>
            <a:off x="1406450" y="4032650"/>
            <a:ext cx="4132200" cy="17601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Clr>
                <a:schemeClr val="dk1"/>
              </a:buClr>
              <a:buSzPts val="1100"/>
              <a:buFont typeface="Arial"/>
              <a:buNone/>
            </a:pPr>
            <a:r>
              <a:rPr lang="en-US" sz="2300" dirty="0">
                <a:solidFill>
                  <a:schemeClr val="dk1"/>
                </a:solidFill>
                <a:latin typeface="Calibri"/>
                <a:ea typeface="Calibri"/>
                <a:cs typeface="Calibri"/>
                <a:sym typeface="Calibri"/>
              </a:rPr>
              <a:t>“We are stronger and better when working together in most things, especially in preserving resources in the future.” </a:t>
            </a:r>
            <a:endParaRPr dirty="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3"/>
          <p:cNvSpPr txBox="1">
            <a:spLocks noGrp="1"/>
          </p:cNvSpPr>
          <p:nvPr>
            <p:ph type="title"/>
          </p:nvPr>
        </p:nvSpPr>
        <p:spPr>
          <a:xfrm>
            <a:off x="822960" y="286604"/>
            <a:ext cx="7543800" cy="14508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sz="4200" dirty="0"/>
              <a:t>HathiTrust Shared Print’s Unique Non-Circulating Collection</a:t>
            </a:r>
            <a:endParaRPr sz="4200" dirty="0"/>
          </a:p>
        </p:txBody>
      </p:sp>
      <p:sp>
        <p:nvSpPr>
          <p:cNvPr id="92" name="Google Shape;92;p13"/>
          <p:cNvSpPr txBox="1">
            <a:spLocks noGrp="1"/>
          </p:cNvSpPr>
          <p:nvPr>
            <p:ph type="body" idx="1"/>
          </p:nvPr>
        </p:nvSpPr>
        <p:spPr>
          <a:xfrm>
            <a:off x="822960" y="1845735"/>
            <a:ext cx="7543800" cy="4023300"/>
          </a:xfrm>
          <a:prstGeom prst="rect">
            <a:avLst/>
          </a:prstGeom>
        </p:spPr>
        <p:txBody>
          <a:bodyPr spcFirstLastPara="1" wrap="square" lIns="0" tIns="45700" rIns="0" bIns="45700" anchor="t" anchorCtr="0">
            <a:noAutofit/>
          </a:bodyPr>
          <a:lstStyle/>
          <a:p>
            <a:pPr marL="457200" lvl="0" indent="-381000" algn="l" rtl="0">
              <a:spcBef>
                <a:spcPts val="1200"/>
              </a:spcBef>
              <a:spcAft>
                <a:spcPts val="0"/>
              </a:spcAft>
              <a:buSzPts val="2400"/>
              <a:buChar char="●"/>
            </a:pPr>
            <a:r>
              <a:rPr lang="en-US" dirty="0"/>
              <a:t>Focus on unique single-part monographs held in the HathiTrust Digital Library that are non-circulating or in-library use, in special collections, or a retention library is willing to make them non-circulating</a:t>
            </a:r>
            <a:endParaRPr dirty="0"/>
          </a:p>
          <a:p>
            <a:pPr marL="457200" lvl="0" indent="-381000" algn="l" rtl="0">
              <a:spcBef>
                <a:spcPts val="0"/>
              </a:spcBef>
              <a:spcAft>
                <a:spcPts val="0"/>
              </a:spcAft>
              <a:buSzPts val="2400"/>
              <a:buChar char="●"/>
            </a:pPr>
            <a:r>
              <a:rPr lang="en-US" dirty="0"/>
              <a:t>Unique materials are those that are held by 1-2 members </a:t>
            </a:r>
            <a:endParaRPr dirty="0"/>
          </a:p>
          <a:p>
            <a:pPr marL="457200" lvl="0" indent="-381000" algn="l" rtl="0">
              <a:spcBef>
                <a:spcPts val="0"/>
              </a:spcBef>
              <a:spcAft>
                <a:spcPts val="0"/>
              </a:spcAft>
              <a:buSzPts val="2400"/>
              <a:buChar char="●"/>
            </a:pPr>
            <a:r>
              <a:rPr lang="en-US" dirty="0"/>
              <a:t>Incremental phase:</a:t>
            </a:r>
            <a:endParaRPr dirty="0"/>
          </a:p>
          <a:p>
            <a:pPr marL="1371600" lvl="1" indent="-361950" algn="l" rtl="0">
              <a:lnSpc>
                <a:spcPct val="115000"/>
              </a:lnSpc>
              <a:spcBef>
                <a:spcPts val="0"/>
              </a:spcBef>
              <a:spcAft>
                <a:spcPts val="0"/>
              </a:spcAft>
              <a:buSzPts val="2100"/>
              <a:buChar char="○"/>
            </a:pPr>
            <a:r>
              <a:rPr lang="en-US" sz="2100" dirty="0"/>
              <a:t>Phase 3, Part 1 - would secure commitments on unique public domain items with retention libraries</a:t>
            </a:r>
            <a:endParaRPr sz="2100" dirty="0"/>
          </a:p>
          <a:p>
            <a:pPr marL="1371600" lvl="1" indent="-361950" algn="l" rtl="0">
              <a:lnSpc>
                <a:spcPct val="115000"/>
              </a:lnSpc>
              <a:spcBef>
                <a:spcPts val="0"/>
              </a:spcBef>
              <a:spcAft>
                <a:spcPts val="0"/>
              </a:spcAft>
              <a:buSzPts val="2100"/>
              <a:buChar char="○"/>
            </a:pPr>
            <a:r>
              <a:rPr lang="en-US" sz="2100" dirty="0"/>
              <a:t>Phase 3, Part 2 - would secure commitments on unique public domain items with current non-retention libraries</a:t>
            </a:r>
            <a:endParaRPr sz="2100" dirty="0"/>
          </a:p>
          <a:p>
            <a:pPr marL="1371600" lvl="1" indent="-361950" algn="l" rtl="0">
              <a:lnSpc>
                <a:spcPct val="115000"/>
              </a:lnSpc>
              <a:spcBef>
                <a:spcPts val="0"/>
              </a:spcBef>
              <a:spcAft>
                <a:spcPts val="0"/>
              </a:spcAft>
              <a:buSzPts val="2100"/>
              <a:buChar char="○"/>
            </a:pPr>
            <a:r>
              <a:rPr lang="en-US" sz="2100" dirty="0"/>
              <a:t>Phase 3, Part 3 - would secure commitments on unique and in-copyright items</a:t>
            </a:r>
            <a:endParaRPr sz="2100" dirty="0"/>
          </a:p>
          <a:p>
            <a:pPr marL="0" lvl="0" indent="0" algn="l" rtl="0">
              <a:spcBef>
                <a:spcPts val="1200"/>
              </a:spcBef>
              <a:spcAft>
                <a:spcPts val="200"/>
              </a:spcAft>
              <a:buNone/>
            </a:pPr>
            <a:endParaRPr dirty="0"/>
          </a:p>
        </p:txBody>
      </p:sp>
      <p:sp>
        <p:nvSpPr>
          <p:cNvPr id="93" name="Google Shape;93;p13"/>
          <p:cNvSpPr txBox="1">
            <a:spLocks noGrp="1"/>
          </p:cNvSpPr>
          <p:nvPr>
            <p:ph type="sldNum" idx="12"/>
          </p:nvPr>
        </p:nvSpPr>
        <p:spPr>
          <a:xfrm>
            <a:off x="7425345" y="6459786"/>
            <a:ext cx="9840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4"/>
          <p:cNvSpPr txBox="1">
            <a:spLocks noGrp="1"/>
          </p:cNvSpPr>
          <p:nvPr>
            <p:ph type="title"/>
          </p:nvPr>
        </p:nvSpPr>
        <p:spPr>
          <a:xfrm>
            <a:off x="822960" y="286604"/>
            <a:ext cx="7543800" cy="14508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dirty="0"/>
              <a:t>Phase 3 </a:t>
            </a:r>
            <a:endParaRPr dirty="0"/>
          </a:p>
        </p:txBody>
      </p:sp>
      <p:sp>
        <p:nvSpPr>
          <p:cNvPr id="100" name="Google Shape;100;p14"/>
          <p:cNvSpPr txBox="1">
            <a:spLocks noGrp="1"/>
          </p:cNvSpPr>
          <p:nvPr>
            <p:ph type="body" idx="1"/>
          </p:nvPr>
        </p:nvSpPr>
        <p:spPr>
          <a:xfrm>
            <a:off x="822960" y="1845735"/>
            <a:ext cx="7543800" cy="4023300"/>
          </a:xfrm>
          <a:prstGeom prst="rect">
            <a:avLst/>
          </a:prstGeom>
        </p:spPr>
        <p:txBody>
          <a:bodyPr spcFirstLastPara="1" wrap="square" lIns="0" tIns="45700" rIns="0" bIns="45700" anchor="t" anchorCtr="0">
            <a:noAutofit/>
          </a:bodyPr>
          <a:lstStyle/>
          <a:p>
            <a:pPr marL="0" lvl="0" indent="0" algn="l" rtl="0">
              <a:spcBef>
                <a:spcPts val="1200"/>
              </a:spcBef>
              <a:spcAft>
                <a:spcPts val="200"/>
              </a:spcAft>
              <a:buNone/>
            </a:pPr>
            <a:endParaRPr dirty="0"/>
          </a:p>
        </p:txBody>
      </p:sp>
      <p:sp>
        <p:nvSpPr>
          <p:cNvPr id="101" name="Google Shape;101;p14"/>
          <p:cNvSpPr txBox="1">
            <a:spLocks noGrp="1"/>
          </p:cNvSpPr>
          <p:nvPr>
            <p:ph type="sldNum" idx="12"/>
          </p:nvPr>
        </p:nvSpPr>
        <p:spPr>
          <a:xfrm>
            <a:off x="7425345" y="6459786"/>
            <a:ext cx="9840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dirty="0"/>
          </a:p>
        </p:txBody>
      </p:sp>
      <p:pic>
        <p:nvPicPr>
          <p:cNvPr id="102" name="Google Shape;102;p14"/>
          <p:cNvPicPr preferRelativeResize="0"/>
          <p:nvPr/>
        </p:nvPicPr>
        <p:blipFill>
          <a:blip r:embed="rId3">
            <a:alphaModFix/>
          </a:blip>
          <a:stretch>
            <a:fillRect/>
          </a:stretch>
        </p:blipFill>
        <p:spPr>
          <a:xfrm>
            <a:off x="1130162" y="2130175"/>
            <a:ext cx="6883674" cy="32939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5"/>
          <p:cNvSpPr txBox="1">
            <a:spLocks noGrp="1"/>
          </p:cNvSpPr>
          <p:nvPr>
            <p:ph type="title"/>
          </p:nvPr>
        </p:nvSpPr>
        <p:spPr>
          <a:xfrm>
            <a:off x="822960" y="286604"/>
            <a:ext cx="7543800" cy="14508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dirty="0"/>
              <a:t>Questions? </a:t>
            </a:r>
            <a:endParaRPr dirty="0"/>
          </a:p>
        </p:txBody>
      </p:sp>
      <p:sp>
        <p:nvSpPr>
          <p:cNvPr id="109" name="Google Shape;109;p15"/>
          <p:cNvSpPr txBox="1">
            <a:spLocks noGrp="1"/>
          </p:cNvSpPr>
          <p:nvPr>
            <p:ph type="body" idx="1"/>
          </p:nvPr>
        </p:nvSpPr>
        <p:spPr>
          <a:xfrm>
            <a:off x="822960" y="1845735"/>
            <a:ext cx="7543800" cy="4023300"/>
          </a:xfrm>
          <a:prstGeom prst="rect">
            <a:avLst/>
          </a:prstGeom>
        </p:spPr>
        <p:txBody>
          <a:bodyPr spcFirstLastPara="1" wrap="square" lIns="0" tIns="45700" rIns="0" bIns="45700" anchor="ctr" anchorCtr="0">
            <a:noAutofit/>
          </a:bodyPr>
          <a:lstStyle/>
          <a:p>
            <a:pPr marL="0" lvl="0" indent="0" algn="ctr" rtl="0">
              <a:spcBef>
                <a:spcPts val="1200"/>
              </a:spcBef>
              <a:spcAft>
                <a:spcPts val="0"/>
              </a:spcAft>
              <a:buNone/>
            </a:pPr>
            <a:r>
              <a:rPr lang="en-US" dirty="0"/>
              <a:t>Heather Weltin</a:t>
            </a:r>
            <a:endParaRPr dirty="0"/>
          </a:p>
          <a:p>
            <a:pPr marL="0" lvl="0" indent="0" algn="ctr" rtl="0">
              <a:spcBef>
                <a:spcPts val="1200"/>
              </a:spcBef>
              <a:spcAft>
                <a:spcPts val="0"/>
              </a:spcAft>
              <a:buNone/>
            </a:pPr>
            <a:r>
              <a:rPr lang="en-US" dirty="0"/>
              <a:t>Content and Data Management Lead </a:t>
            </a:r>
            <a:endParaRPr dirty="0"/>
          </a:p>
          <a:p>
            <a:pPr marL="0" lvl="0" indent="0" algn="ctr" rtl="0">
              <a:spcBef>
                <a:spcPts val="1200"/>
              </a:spcBef>
              <a:spcAft>
                <a:spcPts val="0"/>
              </a:spcAft>
              <a:buNone/>
            </a:pPr>
            <a:r>
              <a:rPr lang="en-US" dirty="0"/>
              <a:t>&amp; Program Officer for Shared Print</a:t>
            </a:r>
            <a:endParaRPr dirty="0"/>
          </a:p>
          <a:p>
            <a:pPr marL="0" lvl="0" indent="0" algn="ctr" rtl="0">
              <a:spcBef>
                <a:spcPts val="1200"/>
              </a:spcBef>
              <a:spcAft>
                <a:spcPts val="200"/>
              </a:spcAft>
              <a:buNone/>
            </a:pPr>
            <a:r>
              <a:rPr lang="en-US" u="sng" dirty="0">
                <a:solidFill>
                  <a:schemeClr val="hlink"/>
                </a:solidFill>
                <a:hlinkClick r:id="rId3"/>
              </a:rPr>
              <a:t>weltin@hathitrust.org</a:t>
            </a:r>
            <a:endParaRPr dirty="0"/>
          </a:p>
        </p:txBody>
      </p:sp>
      <p:sp>
        <p:nvSpPr>
          <p:cNvPr id="110" name="Google Shape;110;p15"/>
          <p:cNvSpPr txBox="1">
            <a:spLocks noGrp="1"/>
          </p:cNvSpPr>
          <p:nvPr>
            <p:ph type="sldNum" idx="12"/>
          </p:nvPr>
        </p:nvSpPr>
        <p:spPr>
          <a:xfrm>
            <a:off x="7425345" y="6459786"/>
            <a:ext cx="9840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dirty="0"/>
          </a:p>
        </p:txBody>
      </p:sp>
    </p:spTree>
  </p:cSld>
  <p:clrMapOvr>
    <a:masterClrMapping/>
  </p:clrMapOvr>
</p:sld>
</file>

<file path=ppt/theme/theme1.xml><?xml version="1.0" encoding="utf-8"?>
<a:theme xmlns:a="http://schemas.openxmlformats.org/drawingml/2006/main" name="Retrospect">
  <a:themeElements>
    <a:clrScheme name="Office 2007-2010">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272</Words>
  <Application>Microsoft Office PowerPoint</Application>
  <PresentationFormat>On-screen Show (4:3)</PresentationFormat>
  <Paragraphs>36</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Retrospect</vt:lpstr>
      <vt:lpstr>HathiTrust Shared Print Update for PAN </vt:lpstr>
      <vt:lpstr>HathiTrust Shared Print Program</vt:lpstr>
      <vt:lpstr>Assessment Quotes from discussions </vt:lpstr>
      <vt:lpstr>HathiTrust Shared Print’s Unique Non-Circulating Collection</vt:lpstr>
      <vt:lpstr>Phase 3 </vt:lpstr>
      <vt:lpstr>Questions?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HathiTrust Shared Print Update for PAN</dc:title>
  <dc:creator>Marie Waltz</dc:creator>
  <cp:lastModifiedBy>Marie Waltz</cp:lastModifiedBy>
  <cp:revision>2</cp:revision>
  <dcterms:modified xsi:type="dcterms:W3CDTF">2022-01-21T21:20:27Z</dcterms:modified>
</cp:coreProperties>
</file>