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5" r:id="rId4"/>
    <p:sldId id="260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2" autoAdjust="0"/>
    <p:restoredTop sz="77010" autoAdjust="0"/>
  </p:normalViewPr>
  <p:slideViewPr>
    <p:cSldViewPr snapToGrid="0">
      <p:cViewPr varScale="1">
        <p:scale>
          <a:sx n="66" d="100"/>
          <a:sy n="66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1ABE55-2D5A-4462-B161-91948F2647B4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922026A-6F79-46D6-9D0A-C549A4123D66}">
      <dgm:prSet/>
      <dgm:spPr/>
      <dgm:t>
        <a:bodyPr/>
        <a:lstStyle/>
        <a:p>
          <a:r>
            <a:rPr lang="en-US" dirty="0"/>
            <a:t>Create profile/collection in Collection Manager for your institution</a:t>
          </a:r>
        </a:p>
        <a:p>
          <a:r>
            <a:rPr lang="en-US" b="1" dirty="0">
              <a:solidFill>
                <a:srgbClr val="00B0F0"/>
              </a:solidFill>
            </a:rPr>
            <a:t>*One time process </a:t>
          </a:r>
          <a:endParaRPr lang="en-US" dirty="0"/>
        </a:p>
      </dgm:t>
    </dgm:pt>
    <dgm:pt modelId="{787997F9-9402-4EBC-8320-FE02D7C6376C}" type="parTrans" cxnId="{2C4668DF-B785-4D98-B385-AC82D2794ED0}">
      <dgm:prSet/>
      <dgm:spPr/>
      <dgm:t>
        <a:bodyPr/>
        <a:lstStyle/>
        <a:p>
          <a:endParaRPr lang="en-US"/>
        </a:p>
      </dgm:t>
    </dgm:pt>
    <dgm:pt modelId="{4679BBE7-6D90-4DE7-8966-1FAC1B94231A}" type="sibTrans" cxnId="{2C4668DF-B785-4D98-B385-AC82D2794ED0}">
      <dgm:prSet/>
      <dgm:spPr/>
      <dgm:t>
        <a:bodyPr/>
        <a:lstStyle/>
        <a:p>
          <a:endParaRPr lang="en-US"/>
        </a:p>
      </dgm:t>
    </dgm:pt>
    <dgm:pt modelId="{7E1E03B5-AD39-4852-9B0A-2D3B46CEE28B}">
      <dgm:prSet/>
      <dgm:spPr/>
      <dgm:t>
        <a:bodyPr/>
        <a:lstStyle/>
        <a:p>
          <a:r>
            <a:rPr lang="en-US" dirty="0"/>
            <a:t>Generate CSV file</a:t>
          </a:r>
        </a:p>
      </dgm:t>
    </dgm:pt>
    <dgm:pt modelId="{AC12EA0D-6B62-400F-9D73-0DC2DDD11C04}" type="parTrans" cxnId="{C7B6479D-C0B8-4619-9500-89E330521249}">
      <dgm:prSet/>
      <dgm:spPr/>
      <dgm:t>
        <a:bodyPr/>
        <a:lstStyle/>
        <a:p>
          <a:endParaRPr lang="en-US"/>
        </a:p>
      </dgm:t>
    </dgm:pt>
    <dgm:pt modelId="{2AAE674C-A5EC-4062-9C01-198373A71A70}" type="sibTrans" cxnId="{C7B6479D-C0B8-4619-9500-89E330521249}">
      <dgm:prSet/>
      <dgm:spPr/>
      <dgm:t>
        <a:bodyPr/>
        <a:lstStyle/>
        <a:p>
          <a:endParaRPr lang="en-US"/>
        </a:p>
      </dgm:t>
    </dgm:pt>
    <dgm:pt modelId="{248419CC-B84C-4605-A743-7E62BDC2CE9A}">
      <dgm:prSet/>
      <dgm:spPr/>
      <dgm:t>
        <a:bodyPr/>
        <a:lstStyle/>
        <a:p>
          <a:r>
            <a:rPr lang="en-US" dirty="0"/>
            <a:t>Make any updates to CSV file as needed</a:t>
          </a:r>
        </a:p>
        <a:p>
          <a:r>
            <a:rPr lang="en-US" dirty="0"/>
            <a:t>*OCN, LSN required</a:t>
          </a:r>
        </a:p>
      </dgm:t>
    </dgm:pt>
    <dgm:pt modelId="{CC4DB38E-FC8C-45E8-BE39-B868C6AD2B04}" type="parTrans" cxnId="{F0F159D8-7053-43EE-BB2D-CC7EC28E3D7F}">
      <dgm:prSet/>
      <dgm:spPr/>
      <dgm:t>
        <a:bodyPr/>
        <a:lstStyle/>
        <a:p>
          <a:endParaRPr lang="en-US"/>
        </a:p>
      </dgm:t>
    </dgm:pt>
    <dgm:pt modelId="{9E5A5211-5731-4762-B4C3-B50BDED867C6}" type="sibTrans" cxnId="{F0F159D8-7053-43EE-BB2D-CC7EC28E3D7F}">
      <dgm:prSet/>
      <dgm:spPr/>
      <dgm:t>
        <a:bodyPr/>
        <a:lstStyle/>
        <a:p>
          <a:endParaRPr lang="en-US"/>
        </a:p>
      </dgm:t>
    </dgm:pt>
    <dgm:pt modelId="{2FC87ECD-E71C-4F71-B8D5-0D165F27E5BA}">
      <dgm:prSet/>
      <dgm:spPr/>
      <dgm:t>
        <a:bodyPr/>
        <a:lstStyle/>
        <a:p>
          <a:r>
            <a:rPr lang="en-US" dirty="0"/>
            <a:t>Receive exception/summary report</a:t>
          </a:r>
        </a:p>
      </dgm:t>
    </dgm:pt>
    <dgm:pt modelId="{BBA67879-B085-4A76-8CE2-99F00CC8EEFA}" type="parTrans" cxnId="{060BD7A6-DE6C-4CF0-AC6C-CF259A6FA7A8}">
      <dgm:prSet/>
      <dgm:spPr/>
      <dgm:t>
        <a:bodyPr/>
        <a:lstStyle/>
        <a:p>
          <a:endParaRPr lang="en-US"/>
        </a:p>
      </dgm:t>
    </dgm:pt>
    <dgm:pt modelId="{5F1FCB1D-1AB4-4EC6-82F3-9F2970D97E92}" type="sibTrans" cxnId="{060BD7A6-DE6C-4CF0-AC6C-CF259A6FA7A8}">
      <dgm:prSet/>
      <dgm:spPr/>
      <dgm:t>
        <a:bodyPr/>
        <a:lstStyle/>
        <a:p>
          <a:endParaRPr lang="en-US"/>
        </a:p>
      </dgm:t>
    </dgm:pt>
    <dgm:pt modelId="{B88BDCF0-5870-49D3-8EF3-10320275A52B}">
      <dgm:prSet/>
      <dgm:spPr/>
      <dgm:t>
        <a:bodyPr/>
        <a:lstStyle/>
        <a:p>
          <a:r>
            <a:rPr lang="en-US"/>
            <a:t>Fix any errors from the report</a:t>
          </a:r>
        </a:p>
      </dgm:t>
    </dgm:pt>
    <dgm:pt modelId="{1D12AB39-87F9-4BEB-89A2-8CF53CCD1099}" type="parTrans" cxnId="{47C440A4-964D-4986-AA14-930ED293AB7B}">
      <dgm:prSet/>
      <dgm:spPr/>
      <dgm:t>
        <a:bodyPr/>
        <a:lstStyle/>
        <a:p>
          <a:endParaRPr lang="en-US"/>
        </a:p>
      </dgm:t>
    </dgm:pt>
    <dgm:pt modelId="{2A3EF173-25FA-4348-85E0-AD6D0290D9AC}" type="sibTrans" cxnId="{47C440A4-964D-4986-AA14-930ED293AB7B}">
      <dgm:prSet/>
      <dgm:spPr/>
      <dgm:t>
        <a:bodyPr/>
        <a:lstStyle/>
        <a:p>
          <a:endParaRPr lang="en-US"/>
        </a:p>
      </dgm:t>
    </dgm:pt>
    <dgm:pt modelId="{09AFB534-44B2-46EF-9C38-E9FEE514F325}" type="pres">
      <dgm:prSet presAssocID="{D91ABE55-2D5A-4462-B161-91948F2647B4}" presName="CompostProcess" presStyleCnt="0">
        <dgm:presLayoutVars>
          <dgm:dir/>
          <dgm:resizeHandles val="exact"/>
        </dgm:presLayoutVars>
      </dgm:prSet>
      <dgm:spPr/>
    </dgm:pt>
    <dgm:pt modelId="{DFCABF03-0620-4766-96CC-8FC53CFE11CB}" type="pres">
      <dgm:prSet presAssocID="{D91ABE55-2D5A-4462-B161-91948F2647B4}" presName="arrow" presStyleLbl="bgShp" presStyleIdx="0" presStyleCnt="1"/>
      <dgm:spPr/>
    </dgm:pt>
    <dgm:pt modelId="{3003F9D7-884F-4C8B-AEE2-F5D72C1B62A2}" type="pres">
      <dgm:prSet presAssocID="{D91ABE55-2D5A-4462-B161-91948F2647B4}" presName="linearProcess" presStyleCnt="0"/>
      <dgm:spPr/>
    </dgm:pt>
    <dgm:pt modelId="{569C163B-AD37-4819-A4BC-3C81801B2BA9}" type="pres">
      <dgm:prSet presAssocID="{E922026A-6F79-46D6-9D0A-C549A4123D66}" presName="textNode" presStyleLbl="node1" presStyleIdx="0" presStyleCnt="5">
        <dgm:presLayoutVars>
          <dgm:bulletEnabled val="1"/>
        </dgm:presLayoutVars>
      </dgm:prSet>
      <dgm:spPr/>
    </dgm:pt>
    <dgm:pt modelId="{070E7704-E0F0-4459-9748-EDB6A911F236}" type="pres">
      <dgm:prSet presAssocID="{4679BBE7-6D90-4DE7-8966-1FAC1B94231A}" presName="sibTrans" presStyleCnt="0"/>
      <dgm:spPr/>
    </dgm:pt>
    <dgm:pt modelId="{EFFBA0FA-EA88-4FA9-BBB1-ECD1A2B72908}" type="pres">
      <dgm:prSet presAssocID="{7E1E03B5-AD39-4852-9B0A-2D3B46CEE28B}" presName="textNode" presStyleLbl="node1" presStyleIdx="1" presStyleCnt="5">
        <dgm:presLayoutVars>
          <dgm:bulletEnabled val="1"/>
        </dgm:presLayoutVars>
      </dgm:prSet>
      <dgm:spPr/>
    </dgm:pt>
    <dgm:pt modelId="{4A8BC5BA-93E0-40E4-A725-727D6A76A667}" type="pres">
      <dgm:prSet presAssocID="{2AAE674C-A5EC-4062-9C01-198373A71A70}" presName="sibTrans" presStyleCnt="0"/>
      <dgm:spPr/>
    </dgm:pt>
    <dgm:pt modelId="{4482538D-D065-4476-B5FA-8C8857AE65C0}" type="pres">
      <dgm:prSet presAssocID="{248419CC-B84C-4605-A743-7E62BDC2CE9A}" presName="textNode" presStyleLbl="node1" presStyleIdx="2" presStyleCnt="5">
        <dgm:presLayoutVars>
          <dgm:bulletEnabled val="1"/>
        </dgm:presLayoutVars>
      </dgm:prSet>
      <dgm:spPr/>
    </dgm:pt>
    <dgm:pt modelId="{F3C880FC-2FA9-445A-A51C-04252A972254}" type="pres">
      <dgm:prSet presAssocID="{9E5A5211-5731-4762-B4C3-B50BDED867C6}" presName="sibTrans" presStyleCnt="0"/>
      <dgm:spPr/>
    </dgm:pt>
    <dgm:pt modelId="{F8468215-C79B-422B-A0C1-9E34D55F830C}" type="pres">
      <dgm:prSet presAssocID="{2FC87ECD-E71C-4F71-B8D5-0D165F27E5BA}" presName="textNode" presStyleLbl="node1" presStyleIdx="3" presStyleCnt="5">
        <dgm:presLayoutVars>
          <dgm:bulletEnabled val="1"/>
        </dgm:presLayoutVars>
      </dgm:prSet>
      <dgm:spPr/>
    </dgm:pt>
    <dgm:pt modelId="{C0BB3231-9BD3-4659-937A-E9FC0939F41B}" type="pres">
      <dgm:prSet presAssocID="{5F1FCB1D-1AB4-4EC6-82F3-9F2970D97E92}" presName="sibTrans" presStyleCnt="0"/>
      <dgm:spPr/>
    </dgm:pt>
    <dgm:pt modelId="{F23537C2-1A29-4331-A913-C2F7F7987FE9}" type="pres">
      <dgm:prSet presAssocID="{B88BDCF0-5870-49D3-8EF3-10320275A52B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07556F17-F7AB-40CE-8B6A-A6D128C07E33}" type="presOf" srcId="{D91ABE55-2D5A-4462-B161-91948F2647B4}" destId="{09AFB534-44B2-46EF-9C38-E9FEE514F325}" srcOrd="0" destOrd="0" presId="urn:microsoft.com/office/officeart/2005/8/layout/hProcess9"/>
    <dgm:cxn modelId="{553E8F47-2C53-49F7-B6E5-CFE8C7228664}" type="presOf" srcId="{248419CC-B84C-4605-A743-7E62BDC2CE9A}" destId="{4482538D-D065-4476-B5FA-8C8857AE65C0}" srcOrd="0" destOrd="0" presId="urn:microsoft.com/office/officeart/2005/8/layout/hProcess9"/>
    <dgm:cxn modelId="{FDEE9F6A-5669-4BA9-90C7-766439EBDEB0}" type="presOf" srcId="{B88BDCF0-5870-49D3-8EF3-10320275A52B}" destId="{F23537C2-1A29-4331-A913-C2F7F7987FE9}" srcOrd="0" destOrd="0" presId="urn:microsoft.com/office/officeart/2005/8/layout/hProcess9"/>
    <dgm:cxn modelId="{82CE3F5A-5B65-415E-9FC1-22E23895EC9F}" type="presOf" srcId="{7E1E03B5-AD39-4852-9B0A-2D3B46CEE28B}" destId="{EFFBA0FA-EA88-4FA9-BBB1-ECD1A2B72908}" srcOrd="0" destOrd="0" presId="urn:microsoft.com/office/officeart/2005/8/layout/hProcess9"/>
    <dgm:cxn modelId="{C7B6479D-C0B8-4619-9500-89E330521249}" srcId="{D91ABE55-2D5A-4462-B161-91948F2647B4}" destId="{7E1E03B5-AD39-4852-9B0A-2D3B46CEE28B}" srcOrd="1" destOrd="0" parTransId="{AC12EA0D-6B62-400F-9D73-0DC2DDD11C04}" sibTransId="{2AAE674C-A5EC-4062-9C01-198373A71A70}"/>
    <dgm:cxn modelId="{47C440A4-964D-4986-AA14-930ED293AB7B}" srcId="{D91ABE55-2D5A-4462-B161-91948F2647B4}" destId="{B88BDCF0-5870-49D3-8EF3-10320275A52B}" srcOrd="4" destOrd="0" parTransId="{1D12AB39-87F9-4BEB-89A2-8CF53CCD1099}" sibTransId="{2A3EF173-25FA-4348-85E0-AD6D0290D9AC}"/>
    <dgm:cxn modelId="{060BD7A6-DE6C-4CF0-AC6C-CF259A6FA7A8}" srcId="{D91ABE55-2D5A-4462-B161-91948F2647B4}" destId="{2FC87ECD-E71C-4F71-B8D5-0D165F27E5BA}" srcOrd="3" destOrd="0" parTransId="{BBA67879-B085-4A76-8CE2-99F00CC8EEFA}" sibTransId="{5F1FCB1D-1AB4-4EC6-82F3-9F2970D97E92}"/>
    <dgm:cxn modelId="{F0F159D8-7053-43EE-BB2D-CC7EC28E3D7F}" srcId="{D91ABE55-2D5A-4462-B161-91948F2647B4}" destId="{248419CC-B84C-4605-A743-7E62BDC2CE9A}" srcOrd="2" destOrd="0" parTransId="{CC4DB38E-FC8C-45E8-BE39-B868C6AD2B04}" sibTransId="{9E5A5211-5731-4762-B4C3-B50BDED867C6}"/>
    <dgm:cxn modelId="{2C4668DF-B785-4D98-B385-AC82D2794ED0}" srcId="{D91ABE55-2D5A-4462-B161-91948F2647B4}" destId="{E922026A-6F79-46D6-9D0A-C549A4123D66}" srcOrd="0" destOrd="0" parTransId="{787997F9-9402-4EBC-8320-FE02D7C6376C}" sibTransId="{4679BBE7-6D90-4DE7-8966-1FAC1B94231A}"/>
    <dgm:cxn modelId="{DA5FA7E5-EADC-4DA9-985B-DACD6A27D702}" type="presOf" srcId="{2FC87ECD-E71C-4F71-B8D5-0D165F27E5BA}" destId="{F8468215-C79B-422B-A0C1-9E34D55F830C}" srcOrd="0" destOrd="0" presId="urn:microsoft.com/office/officeart/2005/8/layout/hProcess9"/>
    <dgm:cxn modelId="{F06D08FB-ED15-4DA1-81C1-1CC43ED6263D}" type="presOf" srcId="{E922026A-6F79-46D6-9D0A-C549A4123D66}" destId="{569C163B-AD37-4819-A4BC-3C81801B2BA9}" srcOrd="0" destOrd="0" presId="urn:microsoft.com/office/officeart/2005/8/layout/hProcess9"/>
    <dgm:cxn modelId="{07C36A18-D37E-461F-83D3-1D55380390ED}" type="presParOf" srcId="{09AFB534-44B2-46EF-9C38-E9FEE514F325}" destId="{DFCABF03-0620-4766-96CC-8FC53CFE11CB}" srcOrd="0" destOrd="0" presId="urn:microsoft.com/office/officeart/2005/8/layout/hProcess9"/>
    <dgm:cxn modelId="{221A5EA9-2C1E-4CD5-925E-A3417FCC1549}" type="presParOf" srcId="{09AFB534-44B2-46EF-9C38-E9FEE514F325}" destId="{3003F9D7-884F-4C8B-AEE2-F5D72C1B62A2}" srcOrd="1" destOrd="0" presId="urn:microsoft.com/office/officeart/2005/8/layout/hProcess9"/>
    <dgm:cxn modelId="{55A62012-B9CF-40C3-8EBC-D8F5D7EA061F}" type="presParOf" srcId="{3003F9D7-884F-4C8B-AEE2-F5D72C1B62A2}" destId="{569C163B-AD37-4819-A4BC-3C81801B2BA9}" srcOrd="0" destOrd="0" presId="urn:microsoft.com/office/officeart/2005/8/layout/hProcess9"/>
    <dgm:cxn modelId="{67706F31-73DB-43BF-8932-443F2FA8B4ED}" type="presParOf" srcId="{3003F9D7-884F-4C8B-AEE2-F5D72C1B62A2}" destId="{070E7704-E0F0-4459-9748-EDB6A911F236}" srcOrd="1" destOrd="0" presId="urn:microsoft.com/office/officeart/2005/8/layout/hProcess9"/>
    <dgm:cxn modelId="{56C2C4B9-B0BE-4631-BEEE-FEC267ADCB7B}" type="presParOf" srcId="{3003F9D7-884F-4C8B-AEE2-F5D72C1B62A2}" destId="{EFFBA0FA-EA88-4FA9-BBB1-ECD1A2B72908}" srcOrd="2" destOrd="0" presId="urn:microsoft.com/office/officeart/2005/8/layout/hProcess9"/>
    <dgm:cxn modelId="{4C44227F-524C-429A-A55A-E7A4201A32D7}" type="presParOf" srcId="{3003F9D7-884F-4C8B-AEE2-F5D72C1B62A2}" destId="{4A8BC5BA-93E0-40E4-A725-727D6A76A667}" srcOrd="3" destOrd="0" presId="urn:microsoft.com/office/officeart/2005/8/layout/hProcess9"/>
    <dgm:cxn modelId="{D9411AF6-081B-4F47-A75C-8843B1B1D23F}" type="presParOf" srcId="{3003F9D7-884F-4C8B-AEE2-F5D72C1B62A2}" destId="{4482538D-D065-4476-B5FA-8C8857AE65C0}" srcOrd="4" destOrd="0" presId="urn:microsoft.com/office/officeart/2005/8/layout/hProcess9"/>
    <dgm:cxn modelId="{D6A32323-BF04-41F5-9389-2A18AAC69DCD}" type="presParOf" srcId="{3003F9D7-884F-4C8B-AEE2-F5D72C1B62A2}" destId="{F3C880FC-2FA9-445A-A51C-04252A972254}" srcOrd="5" destOrd="0" presId="urn:microsoft.com/office/officeart/2005/8/layout/hProcess9"/>
    <dgm:cxn modelId="{6083ECD2-1E2B-4B20-BAF5-D002AFC61DE0}" type="presParOf" srcId="{3003F9D7-884F-4C8B-AEE2-F5D72C1B62A2}" destId="{F8468215-C79B-422B-A0C1-9E34D55F830C}" srcOrd="6" destOrd="0" presId="urn:microsoft.com/office/officeart/2005/8/layout/hProcess9"/>
    <dgm:cxn modelId="{F1A487EA-E089-4464-AF48-A7879835F295}" type="presParOf" srcId="{3003F9D7-884F-4C8B-AEE2-F5D72C1B62A2}" destId="{C0BB3231-9BD3-4659-937A-E9FC0939F41B}" srcOrd="7" destOrd="0" presId="urn:microsoft.com/office/officeart/2005/8/layout/hProcess9"/>
    <dgm:cxn modelId="{D086682D-66D2-405A-A237-F8C773C9F882}" type="presParOf" srcId="{3003F9D7-884F-4C8B-AEE2-F5D72C1B62A2}" destId="{F23537C2-1A29-4331-A913-C2F7F7987FE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A6540E-BE06-4DE6-829A-818323F2183D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C60B729-CC59-4749-A988-D10B2A86D4C9}">
      <dgm:prSet/>
      <dgm:spPr/>
      <dgm:t>
        <a:bodyPr/>
        <a:lstStyle/>
        <a:p>
          <a:r>
            <a:rPr lang="en-US" dirty="0"/>
            <a:t>CRL uses agent profile to process multiple library commitments w/ multiple collection IDs and institution symbols</a:t>
          </a:r>
        </a:p>
      </dgm:t>
    </dgm:pt>
    <dgm:pt modelId="{58D320EF-2869-4BA3-BF0E-5A4FBE38DBF7}" type="parTrans" cxnId="{D0951951-835D-4450-A2FB-E251E7079C49}">
      <dgm:prSet/>
      <dgm:spPr/>
      <dgm:t>
        <a:bodyPr/>
        <a:lstStyle/>
        <a:p>
          <a:endParaRPr lang="en-US"/>
        </a:p>
      </dgm:t>
    </dgm:pt>
    <dgm:pt modelId="{F6B33D96-35A1-4799-8AC7-2EBE7DF4132F}" type="sibTrans" cxnId="{D0951951-835D-4450-A2FB-E251E7079C49}">
      <dgm:prSet/>
      <dgm:spPr/>
      <dgm:t>
        <a:bodyPr/>
        <a:lstStyle/>
        <a:p>
          <a:endParaRPr lang="en-US"/>
        </a:p>
      </dgm:t>
    </dgm:pt>
    <dgm:pt modelId="{E0AD1B57-EE11-4337-8350-7609C143F3D1}">
      <dgm:prSet/>
      <dgm:spPr/>
      <dgm:t>
        <a:bodyPr/>
        <a:lstStyle/>
        <a:p>
          <a:r>
            <a:rPr lang="en-US" dirty="0"/>
            <a:t>CRL validates, normalizes data, and preps CSV file</a:t>
          </a:r>
        </a:p>
      </dgm:t>
    </dgm:pt>
    <dgm:pt modelId="{DA35F70E-7B95-495D-9B15-65F5C7DF2F0B}" type="parTrans" cxnId="{9DDEE5F5-5443-458E-A6EE-123D4F2C4432}">
      <dgm:prSet/>
      <dgm:spPr/>
      <dgm:t>
        <a:bodyPr/>
        <a:lstStyle/>
        <a:p>
          <a:endParaRPr lang="en-US"/>
        </a:p>
      </dgm:t>
    </dgm:pt>
    <dgm:pt modelId="{A3D2358B-73F7-488C-A3AA-59921B8923EB}" type="sibTrans" cxnId="{9DDEE5F5-5443-458E-A6EE-123D4F2C4432}">
      <dgm:prSet/>
      <dgm:spPr/>
      <dgm:t>
        <a:bodyPr/>
        <a:lstStyle/>
        <a:p>
          <a:endParaRPr lang="en-US"/>
        </a:p>
      </dgm:t>
    </dgm:pt>
    <dgm:pt modelId="{3D7A3281-1DE1-4388-A2DF-9FE44676C0A9}">
      <dgm:prSet custT="1"/>
      <dgm:spPr/>
      <dgm:t>
        <a:bodyPr/>
        <a:lstStyle/>
        <a:p>
          <a:r>
            <a:rPr lang="en-US" sz="1400" dirty="0"/>
            <a:t>CRL uploads CSV file &amp; receives exception/summary report broken out by institution</a:t>
          </a:r>
        </a:p>
      </dgm:t>
    </dgm:pt>
    <dgm:pt modelId="{4BF4AD0E-2A6E-45A9-A74B-2147572BB808}" type="parTrans" cxnId="{C7D3F621-6C4C-42DC-9BBF-EB70D619C642}">
      <dgm:prSet/>
      <dgm:spPr/>
      <dgm:t>
        <a:bodyPr/>
        <a:lstStyle/>
        <a:p>
          <a:endParaRPr lang="en-US"/>
        </a:p>
      </dgm:t>
    </dgm:pt>
    <dgm:pt modelId="{E0B7708B-1907-4FAE-8904-2FA06E79019E}" type="sibTrans" cxnId="{C7D3F621-6C4C-42DC-9BBF-EB70D619C642}">
      <dgm:prSet/>
      <dgm:spPr/>
      <dgm:t>
        <a:bodyPr/>
        <a:lstStyle/>
        <a:p>
          <a:endParaRPr lang="en-US"/>
        </a:p>
      </dgm:t>
    </dgm:pt>
    <dgm:pt modelId="{80F02C7E-8FF2-4C49-91C0-71EE4E0FD567}" type="pres">
      <dgm:prSet presAssocID="{00A6540E-BE06-4DE6-829A-818323F2183D}" presName="CompostProcess" presStyleCnt="0">
        <dgm:presLayoutVars>
          <dgm:dir/>
          <dgm:resizeHandles val="exact"/>
        </dgm:presLayoutVars>
      </dgm:prSet>
      <dgm:spPr/>
    </dgm:pt>
    <dgm:pt modelId="{9FDBB129-B167-4473-9429-74364F8EEFBB}" type="pres">
      <dgm:prSet presAssocID="{00A6540E-BE06-4DE6-829A-818323F2183D}" presName="arrow" presStyleLbl="bgShp" presStyleIdx="0" presStyleCnt="1" custLinFactNeighborX="-69" custLinFactNeighborY="-5046"/>
      <dgm:spPr/>
    </dgm:pt>
    <dgm:pt modelId="{EBEFA280-7F8A-407C-83B0-1A966C3CBEE9}" type="pres">
      <dgm:prSet presAssocID="{00A6540E-BE06-4DE6-829A-818323F2183D}" presName="linearProcess" presStyleCnt="0"/>
      <dgm:spPr/>
    </dgm:pt>
    <dgm:pt modelId="{0E791E0B-8322-4EFB-B420-3A575713F009}" type="pres">
      <dgm:prSet presAssocID="{AC60B729-CC59-4749-A988-D10B2A86D4C9}" presName="textNode" presStyleLbl="node1" presStyleIdx="0" presStyleCnt="3">
        <dgm:presLayoutVars>
          <dgm:bulletEnabled val="1"/>
        </dgm:presLayoutVars>
      </dgm:prSet>
      <dgm:spPr/>
    </dgm:pt>
    <dgm:pt modelId="{C7A17BBE-BC8F-40A7-98FE-7652A039A216}" type="pres">
      <dgm:prSet presAssocID="{F6B33D96-35A1-4799-8AC7-2EBE7DF4132F}" presName="sibTrans" presStyleCnt="0"/>
      <dgm:spPr/>
    </dgm:pt>
    <dgm:pt modelId="{F8BF8AE2-9F0A-482A-B0B0-784B9E8A668C}" type="pres">
      <dgm:prSet presAssocID="{E0AD1B57-EE11-4337-8350-7609C143F3D1}" presName="textNode" presStyleLbl="node1" presStyleIdx="1" presStyleCnt="3">
        <dgm:presLayoutVars>
          <dgm:bulletEnabled val="1"/>
        </dgm:presLayoutVars>
      </dgm:prSet>
      <dgm:spPr/>
    </dgm:pt>
    <dgm:pt modelId="{E1792024-B0CA-4A0E-8402-4D6321AC76DB}" type="pres">
      <dgm:prSet presAssocID="{A3D2358B-73F7-488C-A3AA-59921B8923EB}" presName="sibTrans" presStyleCnt="0"/>
      <dgm:spPr/>
    </dgm:pt>
    <dgm:pt modelId="{F20A2A8F-72EF-4E0B-A1A2-8019435F67C6}" type="pres">
      <dgm:prSet presAssocID="{3D7A3281-1DE1-4388-A2DF-9FE44676C0A9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D81E21A-1D90-4CAF-8236-23B2C83C4041}" type="presOf" srcId="{3D7A3281-1DE1-4388-A2DF-9FE44676C0A9}" destId="{F20A2A8F-72EF-4E0B-A1A2-8019435F67C6}" srcOrd="0" destOrd="0" presId="urn:microsoft.com/office/officeart/2005/8/layout/hProcess9"/>
    <dgm:cxn modelId="{C7D3F621-6C4C-42DC-9BBF-EB70D619C642}" srcId="{00A6540E-BE06-4DE6-829A-818323F2183D}" destId="{3D7A3281-1DE1-4388-A2DF-9FE44676C0A9}" srcOrd="2" destOrd="0" parTransId="{4BF4AD0E-2A6E-45A9-A74B-2147572BB808}" sibTransId="{E0B7708B-1907-4FAE-8904-2FA06E79019E}"/>
    <dgm:cxn modelId="{F688F92F-D018-4E64-A307-62535646DDE4}" type="presOf" srcId="{E0AD1B57-EE11-4337-8350-7609C143F3D1}" destId="{F8BF8AE2-9F0A-482A-B0B0-784B9E8A668C}" srcOrd="0" destOrd="0" presId="urn:microsoft.com/office/officeart/2005/8/layout/hProcess9"/>
    <dgm:cxn modelId="{AB75D83C-6B1D-476E-A882-979B76E2E839}" type="presOf" srcId="{AC60B729-CC59-4749-A988-D10B2A86D4C9}" destId="{0E791E0B-8322-4EFB-B420-3A575713F009}" srcOrd="0" destOrd="0" presId="urn:microsoft.com/office/officeart/2005/8/layout/hProcess9"/>
    <dgm:cxn modelId="{D0951951-835D-4450-A2FB-E251E7079C49}" srcId="{00A6540E-BE06-4DE6-829A-818323F2183D}" destId="{AC60B729-CC59-4749-A988-D10B2A86D4C9}" srcOrd="0" destOrd="0" parTransId="{58D320EF-2869-4BA3-BF0E-5A4FBE38DBF7}" sibTransId="{F6B33D96-35A1-4799-8AC7-2EBE7DF4132F}"/>
    <dgm:cxn modelId="{29B70758-DA9A-4601-AE51-3F1065DED2F1}" type="presOf" srcId="{00A6540E-BE06-4DE6-829A-818323F2183D}" destId="{80F02C7E-8FF2-4C49-91C0-71EE4E0FD567}" srcOrd="0" destOrd="0" presId="urn:microsoft.com/office/officeart/2005/8/layout/hProcess9"/>
    <dgm:cxn modelId="{9DDEE5F5-5443-458E-A6EE-123D4F2C4432}" srcId="{00A6540E-BE06-4DE6-829A-818323F2183D}" destId="{E0AD1B57-EE11-4337-8350-7609C143F3D1}" srcOrd="1" destOrd="0" parTransId="{DA35F70E-7B95-495D-9B15-65F5C7DF2F0B}" sibTransId="{A3D2358B-73F7-488C-A3AA-59921B8923EB}"/>
    <dgm:cxn modelId="{3E7C9330-25B6-4C06-97C1-5668EA130165}" type="presParOf" srcId="{80F02C7E-8FF2-4C49-91C0-71EE4E0FD567}" destId="{9FDBB129-B167-4473-9429-74364F8EEFBB}" srcOrd="0" destOrd="0" presId="urn:microsoft.com/office/officeart/2005/8/layout/hProcess9"/>
    <dgm:cxn modelId="{47D00A3A-3DB7-4B53-8419-6CF1EF4405F7}" type="presParOf" srcId="{80F02C7E-8FF2-4C49-91C0-71EE4E0FD567}" destId="{EBEFA280-7F8A-407C-83B0-1A966C3CBEE9}" srcOrd="1" destOrd="0" presId="urn:microsoft.com/office/officeart/2005/8/layout/hProcess9"/>
    <dgm:cxn modelId="{8803317E-4758-4CC8-8C66-FBFE998FAC67}" type="presParOf" srcId="{EBEFA280-7F8A-407C-83B0-1A966C3CBEE9}" destId="{0E791E0B-8322-4EFB-B420-3A575713F009}" srcOrd="0" destOrd="0" presId="urn:microsoft.com/office/officeart/2005/8/layout/hProcess9"/>
    <dgm:cxn modelId="{7132BF68-5607-4DD3-A11A-422B642C8668}" type="presParOf" srcId="{EBEFA280-7F8A-407C-83B0-1A966C3CBEE9}" destId="{C7A17BBE-BC8F-40A7-98FE-7652A039A216}" srcOrd="1" destOrd="0" presId="urn:microsoft.com/office/officeart/2005/8/layout/hProcess9"/>
    <dgm:cxn modelId="{BA81CBC7-01BD-4D6F-AB8F-AA5C4B1DF089}" type="presParOf" srcId="{EBEFA280-7F8A-407C-83B0-1A966C3CBEE9}" destId="{F8BF8AE2-9F0A-482A-B0B0-784B9E8A668C}" srcOrd="2" destOrd="0" presId="urn:microsoft.com/office/officeart/2005/8/layout/hProcess9"/>
    <dgm:cxn modelId="{F38E9E03-E268-4E23-BAD2-A8D57DAC3B28}" type="presParOf" srcId="{EBEFA280-7F8A-407C-83B0-1A966C3CBEE9}" destId="{E1792024-B0CA-4A0E-8402-4D6321AC76DB}" srcOrd="3" destOrd="0" presId="urn:microsoft.com/office/officeart/2005/8/layout/hProcess9"/>
    <dgm:cxn modelId="{70B25EAF-82A8-421F-A1B9-7876416C0545}" type="presParOf" srcId="{EBEFA280-7F8A-407C-83B0-1A966C3CBEE9}" destId="{F20A2A8F-72EF-4E0B-A1A2-8019435F67C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590351-7C2A-4B61-A255-3265F8F5BD63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B937212-E78B-405B-A833-C6466CDA4992}">
      <dgm:prSet/>
      <dgm:spPr/>
      <dgm:t>
        <a:bodyPr/>
        <a:lstStyle/>
        <a:p>
          <a:r>
            <a:rPr lang="en-US" dirty="0"/>
            <a:t>Institution(s) creates collection(s) in Collection Manager</a:t>
          </a:r>
        </a:p>
      </dgm:t>
    </dgm:pt>
    <dgm:pt modelId="{99E1C598-7948-47CF-BDC2-58CAC615B231}" type="parTrans" cxnId="{97E2EF58-9E8B-4357-AA23-32397386C053}">
      <dgm:prSet/>
      <dgm:spPr/>
      <dgm:t>
        <a:bodyPr/>
        <a:lstStyle/>
        <a:p>
          <a:endParaRPr lang="en-US"/>
        </a:p>
      </dgm:t>
    </dgm:pt>
    <dgm:pt modelId="{FDC30B5B-D95D-4939-9BCB-9581C5EE83B9}" type="sibTrans" cxnId="{97E2EF58-9E8B-4357-AA23-32397386C053}">
      <dgm:prSet/>
      <dgm:spPr/>
      <dgm:t>
        <a:bodyPr/>
        <a:lstStyle/>
        <a:p>
          <a:endParaRPr lang="en-US"/>
        </a:p>
      </dgm:t>
    </dgm:pt>
    <dgm:pt modelId="{EE14C45D-78B8-4A48-BA54-6E9D54A2D504}">
      <dgm:prSet/>
      <dgm:spPr/>
      <dgm:t>
        <a:bodyPr/>
        <a:lstStyle/>
        <a:p>
          <a:r>
            <a:rPr lang="en-US" dirty="0"/>
            <a:t>Institution/Program passes collection IDs, institution symbol, w/ other required fields (OCN, LSN) onto CRL</a:t>
          </a:r>
        </a:p>
      </dgm:t>
    </dgm:pt>
    <dgm:pt modelId="{8EBFDFAD-63E4-4FD3-8BCC-562F6659EADF}" type="parTrans" cxnId="{F710367E-F2D1-4021-B47D-854F09EEEA5C}">
      <dgm:prSet/>
      <dgm:spPr/>
      <dgm:t>
        <a:bodyPr/>
        <a:lstStyle/>
        <a:p>
          <a:endParaRPr lang="en-US"/>
        </a:p>
      </dgm:t>
    </dgm:pt>
    <dgm:pt modelId="{881BA961-42CB-4FA6-96C5-76F0E22A93F3}" type="sibTrans" cxnId="{F710367E-F2D1-4021-B47D-854F09EEEA5C}">
      <dgm:prSet/>
      <dgm:spPr/>
      <dgm:t>
        <a:bodyPr/>
        <a:lstStyle/>
        <a:p>
          <a:endParaRPr lang="en-US"/>
        </a:p>
      </dgm:t>
    </dgm:pt>
    <dgm:pt modelId="{C85B25CA-0CB4-4C9B-8BDB-EF24367CB137}" type="pres">
      <dgm:prSet presAssocID="{DE590351-7C2A-4B61-A255-3265F8F5BD63}" presName="CompostProcess" presStyleCnt="0">
        <dgm:presLayoutVars>
          <dgm:dir/>
          <dgm:resizeHandles val="exact"/>
        </dgm:presLayoutVars>
      </dgm:prSet>
      <dgm:spPr/>
    </dgm:pt>
    <dgm:pt modelId="{FA2872C2-BE1E-4875-BEEB-E4D50D4E82EA}" type="pres">
      <dgm:prSet presAssocID="{DE590351-7C2A-4B61-A255-3265F8F5BD63}" presName="arrow" presStyleLbl="bgShp" presStyleIdx="0" presStyleCnt="1"/>
      <dgm:spPr/>
    </dgm:pt>
    <dgm:pt modelId="{9C3CB47E-BDE2-43F9-AF4B-A623BCA28FAF}" type="pres">
      <dgm:prSet presAssocID="{DE590351-7C2A-4B61-A255-3265F8F5BD63}" presName="linearProcess" presStyleCnt="0"/>
      <dgm:spPr/>
    </dgm:pt>
    <dgm:pt modelId="{00D97E27-21A1-4B4D-8BFA-278B75D510E9}" type="pres">
      <dgm:prSet presAssocID="{5B937212-E78B-405B-A833-C6466CDA4992}" presName="textNode" presStyleLbl="node1" presStyleIdx="0" presStyleCnt="2">
        <dgm:presLayoutVars>
          <dgm:bulletEnabled val="1"/>
        </dgm:presLayoutVars>
      </dgm:prSet>
      <dgm:spPr/>
    </dgm:pt>
    <dgm:pt modelId="{0D9754E4-0648-4827-BD92-4B0CE4287574}" type="pres">
      <dgm:prSet presAssocID="{FDC30B5B-D95D-4939-9BCB-9581C5EE83B9}" presName="sibTrans" presStyleCnt="0"/>
      <dgm:spPr/>
    </dgm:pt>
    <dgm:pt modelId="{9D763EA3-F50E-4F37-8694-E99555E2BFDA}" type="pres">
      <dgm:prSet presAssocID="{EE14C45D-78B8-4A48-BA54-6E9D54A2D504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1CAE2D65-1CCF-4BA5-9C7F-33087354C4B1}" type="presOf" srcId="{EE14C45D-78B8-4A48-BA54-6E9D54A2D504}" destId="{9D763EA3-F50E-4F37-8694-E99555E2BFDA}" srcOrd="0" destOrd="0" presId="urn:microsoft.com/office/officeart/2005/8/layout/hProcess9"/>
    <dgm:cxn modelId="{97E2EF58-9E8B-4357-AA23-32397386C053}" srcId="{DE590351-7C2A-4B61-A255-3265F8F5BD63}" destId="{5B937212-E78B-405B-A833-C6466CDA4992}" srcOrd="0" destOrd="0" parTransId="{99E1C598-7948-47CF-BDC2-58CAC615B231}" sibTransId="{FDC30B5B-D95D-4939-9BCB-9581C5EE83B9}"/>
    <dgm:cxn modelId="{F710367E-F2D1-4021-B47D-854F09EEEA5C}" srcId="{DE590351-7C2A-4B61-A255-3265F8F5BD63}" destId="{EE14C45D-78B8-4A48-BA54-6E9D54A2D504}" srcOrd="1" destOrd="0" parTransId="{8EBFDFAD-63E4-4FD3-8BCC-562F6659EADF}" sibTransId="{881BA961-42CB-4FA6-96C5-76F0E22A93F3}"/>
    <dgm:cxn modelId="{71B93D81-65CC-49DF-AC30-0FC0B7391F36}" type="presOf" srcId="{DE590351-7C2A-4B61-A255-3265F8F5BD63}" destId="{C85B25CA-0CB4-4C9B-8BDB-EF24367CB137}" srcOrd="0" destOrd="0" presId="urn:microsoft.com/office/officeart/2005/8/layout/hProcess9"/>
    <dgm:cxn modelId="{717539E6-47D5-4743-BF2C-4D581511039E}" type="presOf" srcId="{5B937212-E78B-405B-A833-C6466CDA4992}" destId="{00D97E27-21A1-4B4D-8BFA-278B75D510E9}" srcOrd="0" destOrd="0" presId="urn:microsoft.com/office/officeart/2005/8/layout/hProcess9"/>
    <dgm:cxn modelId="{7410016B-C50C-4EDF-A893-CD09245BA975}" type="presParOf" srcId="{C85B25CA-0CB4-4C9B-8BDB-EF24367CB137}" destId="{FA2872C2-BE1E-4875-BEEB-E4D50D4E82EA}" srcOrd="0" destOrd="0" presId="urn:microsoft.com/office/officeart/2005/8/layout/hProcess9"/>
    <dgm:cxn modelId="{377DE230-326F-4C56-8094-67EDBE1EB296}" type="presParOf" srcId="{C85B25CA-0CB4-4C9B-8BDB-EF24367CB137}" destId="{9C3CB47E-BDE2-43F9-AF4B-A623BCA28FAF}" srcOrd="1" destOrd="0" presId="urn:microsoft.com/office/officeart/2005/8/layout/hProcess9"/>
    <dgm:cxn modelId="{5A61AD1B-482F-4222-8D20-262286B17CE7}" type="presParOf" srcId="{9C3CB47E-BDE2-43F9-AF4B-A623BCA28FAF}" destId="{00D97E27-21A1-4B4D-8BFA-278B75D510E9}" srcOrd="0" destOrd="0" presId="urn:microsoft.com/office/officeart/2005/8/layout/hProcess9"/>
    <dgm:cxn modelId="{D16D66EE-FE4D-48F0-B3DE-8C1579931D43}" type="presParOf" srcId="{9C3CB47E-BDE2-43F9-AF4B-A623BCA28FAF}" destId="{0D9754E4-0648-4827-BD92-4B0CE4287574}" srcOrd="1" destOrd="0" presId="urn:microsoft.com/office/officeart/2005/8/layout/hProcess9"/>
    <dgm:cxn modelId="{DD2906B4-473A-438A-96DC-CF5EE942C330}" type="presParOf" srcId="{9C3CB47E-BDE2-43F9-AF4B-A623BCA28FAF}" destId="{9D763EA3-F50E-4F37-8694-E99555E2BFDA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1ABE55-2D5A-4462-B161-91948F2647B4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922026A-6F79-46D6-9D0A-C549A4123D66}">
      <dgm:prSet custT="1"/>
      <dgm:spPr/>
      <dgm:t>
        <a:bodyPr/>
        <a:lstStyle/>
        <a:p>
          <a:r>
            <a:rPr lang="en-US" sz="1600" dirty="0"/>
            <a:t>Ensure collections are created for each institution you intend to register for</a:t>
          </a:r>
        </a:p>
      </dgm:t>
    </dgm:pt>
    <dgm:pt modelId="{787997F9-9402-4EBC-8320-FE02D7C6376C}" type="parTrans" cxnId="{2C4668DF-B785-4D98-B385-AC82D2794ED0}">
      <dgm:prSet/>
      <dgm:spPr/>
      <dgm:t>
        <a:bodyPr/>
        <a:lstStyle/>
        <a:p>
          <a:endParaRPr lang="en-US"/>
        </a:p>
      </dgm:t>
    </dgm:pt>
    <dgm:pt modelId="{4679BBE7-6D90-4DE7-8966-1FAC1B94231A}" type="sibTrans" cxnId="{2C4668DF-B785-4D98-B385-AC82D2794ED0}">
      <dgm:prSet/>
      <dgm:spPr/>
      <dgm:t>
        <a:bodyPr/>
        <a:lstStyle/>
        <a:p>
          <a:endParaRPr lang="en-US"/>
        </a:p>
      </dgm:t>
    </dgm:pt>
    <dgm:pt modelId="{7E1E03B5-AD39-4852-9B0A-2D3B46CEE28B}">
      <dgm:prSet custT="1"/>
      <dgm:spPr/>
      <dgm:t>
        <a:bodyPr/>
        <a:lstStyle/>
        <a:p>
          <a:r>
            <a:rPr lang="en-US" sz="1600" dirty="0"/>
            <a:t>Generate CSV file</a:t>
          </a:r>
        </a:p>
      </dgm:t>
    </dgm:pt>
    <dgm:pt modelId="{AC12EA0D-6B62-400F-9D73-0DC2DDD11C04}" type="parTrans" cxnId="{C7B6479D-C0B8-4619-9500-89E330521249}">
      <dgm:prSet/>
      <dgm:spPr/>
      <dgm:t>
        <a:bodyPr/>
        <a:lstStyle/>
        <a:p>
          <a:endParaRPr lang="en-US"/>
        </a:p>
      </dgm:t>
    </dgm:pt>
    <dgm:pt modelId="{2AAE674C-A5EC-4062-9C01-198373A71A70}" type="sibTrans" cxnId="{C7B6479D-C0B8-4619-9500-89E330521249}">
      <dgm:prSet/>
      <dgm:spPr/>
      <dgm:t>
        <a:bodyPr/>
        <a:lstStyle/>
        <a:p>
          <a:endParaRPr lang="en-US"/>
        </a:p>
      </dgm:t>
    </dgm:pt>
    <dgm:pt modelId="{248419CC-B84C-4605-A743-7E62BDC2CE9A}">
      <dgm:prSet/>
      <dgm:spPr/>
      <dgm:t>
        <a:bodyPr/>
        <a:lstStyle/>
        <a:p>
          <a:r>
            <a:rPr lang="en-US" dirty="0"/>
            <a:t>Make any updates to CSV file as needed &amp; submit</a:t>
          </a:r>
        </a:p>
      </dgm:t>
    </dgm:pt>
    <dgm:pt modelId="{CC4DB38E-FC8C-45E8-BE39-B868C6AD2B04}" type="parTrans" cxnId="{F0F159D8-7053-43EE-BB2D-CC7EC28E3D7F}">
      <dgm:prSet/>
      <dgm:spPr/>
      <dgm:t>
        <a:bodyPr/>
        <a:lstStyle/>
        <a:p>
          <a:endParaRPr lang="en-US"/>
        </a:p>
      </dgm:t>
    </dgm:pt>
    <dgm:pt modelId="{9E5A5211-5731-4762-B4C3-B50BDED867C6}" type="sibTrans" cxnId="{F0F159D8-7053-43EE-BB2D-CC7EC28E3D7F}">
      <dgm:prSet/>
      <dgm:spPr/>
      <dgm:t>
        <a:bodyPr/>
        <a:lstStyle/>
        <a:p>
          <a:endParaRPr lang="en-US"/>
        </a:p>
      </dgm:t>
    </dgm:pt>
    <dgm:pt modelId="{2FC87ECD-E71C-4F71-B8D5-0D165F27E5BA}">
      <dgm:prSet custT="1"/>
      <dgm:spPr/>
      <dgm:t>
        <a:bodyPr/>
        <a:lstStyle/>
        <a:p>
          <a:r>
            <a:rPr lang="en-US" sz="1500" dirty="0"/>
            <a:t>Receive exception/summary report </a:t>
          </a:r>
        </a:p>
        <a:p>
          <a:r>
            <a:rPr lang="en-US" sz="1100" dirty="0"/>
            <a:t>Institution &amp; group level</a:t>
          </a:r>
        </a:p>
      </dgm:t>
    </dgm:pt>
    <dgm:pt modelId="{BBA67879-B085-4A76-8CE2-99F00CC8EEFA}" type="parTrans" cxnId="{060BD7A6-DE6C-4CF0-AC6C-CF259A6FA7A8}">
      <dgm:prSet/>
      <dgm:spPr/>
      <dgm:t>
        <a:bodyPr/>
        <a:lstStyle/>
        <a:p>
          <a:endParaRPr lang="en-US"/>
        </a:p>
      </dgm:t>
    </dgm:pt>
    <dgm:pt modelId="{5F1FCB1D-1AB4-4EC6-82F3-9F2970D97E92}" type="sibTrans" cxnId="{060BD7A6-DE6C-4CF0-AC6C-CF259A6FA7A8}">
      <dgm:prSet/>
      <dgm:spPr/>
      <dgm:t>
        <a:bodyPr/>
        <a:lstStyle/>
        <a:p>
          <a:endParaRPr lang="en-US"/>
        </a:p>
      </dgm:t>
    </dgm:pt>
    <dgm:pt modelId="{B88BDCF0-5870-49D3-8EF3-10320275A52B}">
      <dgm:prSet/>
      <dgm:spPr/>
      <dgm:t>
        <a:bodyPr/>
        <a:lstStyle/>
        <a:p>
          <a:r>
            <a:rPr lang="en-US" dirty="0"/>
            <a:t>Fix any errors from the report</a:t>
          </a:r>
        </a:p>
      </dgm:t>
    </dgm:pt>
    <dgm:pt modelId="{1D12AB39-87F9-4BEB-89A2-8CF53CCD1099}" type="parTrans" cxnId="{47C440A4-964D-4986-AA14-930ED293AB7B}">
      <dgm:prSet/>
      <dgm:spPr/>
      <dgm:t>
        <a:bodyPr/>
        <a:lstStyle/>
        <a:p>
          <a:endParaRPr lang="en-US"/>
        </a:p>
      </dgm:t>
    </dgm:pt>
    <dgm:pt modelId="{2A3EF173-25FA-4348-85E0-AD6D0290D9AC}" type="sibTrans" cxnId="{47C440A4-964D-4986-AA14-930ED293AB7B}">
      <dgm:prSet/>
      <dgm:spPr/>
      <dgm:t>
        <a:bodyPr/>
        <a:lstStyle/>
        <a:p>
          <a:endParaRPr lang="en-US"/>
        </a:p>
      </dgm:t>
    </dgm:pt>
    <dgm:pt modelId="{CA6B4C7D-991A-4ECA-A2C0-7F8C1F9DD071}">
      <dgm:prSet custT="1"/>
      <dgm:spPr/>
      <dgm:t>
        <a:bodyPr/>
        <a:lstStyle/>
        <a:p>
          <a:r>
            <a:rPr lang="en-US" sz="1400" dirty="0"/>
            <a:t>Create “agent” collection/profile in Collection Manager</a:t>
          </a:r>
        </a:p>
        <a:p>
          <a:r>
            <a:rPr lang="en-US" sz="1100" b="1" dirty="0">
              <a:solidFill>
                <a:srgbClr val="00B0F0"/>
              </a:solidFill>
            </a:rPr>
            <a:t>*One time process  </a:t>
          </a:r>
        </a:p>
      </dgm:t>
    </dgm:pt>
    <dgm:pt modelId="{77133281-1BF8-4260-A41A-46A3C9635F2D}" type="parTrans" cxnId="{E55B75DC-E66F-4AA2-8E68-3139DC4116CB}">
      <dgm:prSet/>
      <dgm:spPr/>
      <dgm:t>
        <a:bodyPr/>
        <a:lstStyle/>
        <a:p>
          <a:endParaRPr lang="en-US"/>
        </a:p>
      </dgm:t>
    </dgm:pt>
    <dgm:pt modelId="{5F5A62A1-394C-4113-A363-E990FEE92C0B}" type="sibTrans" cxnId="{E55B75DC-E66F-4AA2-8E68-3139DC4116CB}">
      <dgm:prSet/>
      <dgm:spPr/>
      <dgm:t>
        <a:bodyPr/>
        <a:lstStyle/>
        <a:p>
          <a:endParaRPr lang="en-US"/>
        </a:p>
      </dgm:t>
    </dgm:pt>
    <dgm:pt modelId="{09AFB534-44B2-46EF-9C38-E9FEE514F325}" type="pres">
      <dgm:prSet presAssocID="{D91ABE55-2D5A-4462-B161-91948F2647B4}" presName="CompostProcess" presStyleCnt="0">
        <dgm:presLayoutVars>
          <dgm:dir/>
          <dgm:resizeHandles val="exact"/>
        </dgm:presLayoutVars>
      </dgm:prSet>
      <dgm:spPr/>
    </dgm:pt>
    <dgm:pt modelId="{DFCABF03-0620-4766-96CC-8FC53CFE11CB}" type="pres">
      <dgm:prSet presAssocID="{D91ABE55-2D5A-4462-B161-91948F2647B4}" presName="arrow" presStyleLbl="bgShp" presStyleIdx="0" presStyleCnt="1"/>
      <dgm:spPr/>
    </dgm:pt>
    <dgm:pt modelId="{3003F9D7-884F-4C8B-AEE2-F5D72C1B62A2}" type="pres">
      <dgm:prSet presAssocID="{D91ABE55-2D5A-4462-B161-91948F2647B4}" presName="linearProcess" presStyleCnt="0"/>
      <dgm:spPr/>
    </dgm:pt>
    <dgm:pt modelId="{1DFF2086-7EB5-4008-A519-BC486ACDD8A5}" type="pres">
      <dgm:prSet presAssocID="{CA6B4C7D-991A-4ECA-A2C0-7F8C1F9DD071}" presName="textNode" presStyleLbl="node1" presStyleIdx="0" presStyleCnt="6">
        <dgm:presLayoutVars>
          <dgm:bulletEnabled val="1"/>
        </dgm:presLayoutVars>
      </dgm:prSet>
      <dgm:spPr/>
    </dgm:pt>
    <dgm:pt modelId="{577EED57-6836-49EC-80B1-7FFDBBF618FD}" type="pres">
      <dgm:prSet presAssocID="{5F5A62A1-394C-4113-A363-E990FEE92C0B}" presName="sibTrans" presStyleCnt="0"/>
      <dgm:spPr/>
    </dgm:pt>
    <dgm:pt modelId="{569C163B-AD37-4819-A4BC-3C81801B2BA9}" type="pres">
      <dgm:prSet presAssocID="{E922026A-6F79-46D6-9D0A-C549A4123D66}" presName="textNode" presStyleLbl="node1" presStyleIdx="1" presStyleCnt="6">
        <dgm:presLayoutVars>
          <dgm:bulletEnabled val="1"/>
        </dgm:presLayoutVars>
      </dgm:prSet>
      <dgm:spPr/>
    </dgm:pt>
    <dgm:pt modelId="{070E7704-E0F0-4459-9748-EDB6A911F236}" type="pres">
      <dgm:prSet presAssocID="{4679BBE7-6D90-4DE7-8966-1FAC1B94231A}" presName="sibTrans" presStyleCnt="0"/>
      <dgm:spPr/>
    </dgm:pt>
    <dgm:pt modelId="{EFFBA0FA-EA88-4FA9-BBB1-ECD1A2B72908}" type="pres">
      <dgm:prSet presAssocID="{7E1E03B5-AD39-4852-9B0A-2D3B46CEE28B}" presName="textNode" presStyleLbl="node1" presStyleIdx="2" presStyleCnt="6">
        <dgm:presLayoutVars>
          <dgm:bulletEnabled val="1"/>
        </dgm:presLayoutVars>
      </dgm:prSet>
      <dgm:spPr/>
    </dgm:pt>
    <dgm:pt modelId="{4A8BC5BA-93E0-40E4-A725-727D6A76A667}" type="pres">
      <dgm:prSet presAssocID="{2AAE674C-A5EC-4062-9C01-198373A71A70}" presName="sibTrans" presStyleCnt="0"/>
      <dgm:spPr/>
    </dgm:pt>
    <dgm:pt modelId="{4482538D-D065-4476-B5FA-8C8857AE65C0}" type="pres">
      <dgm:prSet presAssocID="{248419CC-B84C-4605-A743-7E62BDC2CE9A}" presName="textNode" presStyleLbl="node1" presStyleIdx="3" presStyleCnt="6">
        <dgm:presLayoutVars>
          <dgm:bulletEnabled val="1"/>
        </dgm:presLayoutVars>
      </dgm:prSet>
      <dgm:spPr/>
    </dgm:pt>
    <dgm:pt modelId="{F3C880FC-2FA9-445A-A51C-04252A972254}" type="pres">
      <dgm:prSet presAssocID="{9E5A5211-5731-4762-B4C3-B50BDED867C6}" presName="sibTrans" presStyleCnt="0"/>
      <dgm:spPr/>
    </dgm:pt>
    <dgm:pt modelId="{F8468215-C79B-422B-A0C1-9E34D55F830C}" type="pres">
      <dgm:prSet presAssocID="{2FC87ECD-E71C-4F71-B8D5-0D165F27E5BA}" presName="textNode" presStyleLbl="node1" presStyleIdx="4" presStyleCnt="6">
        <dgm:presLayoutVars>
          <dgm:bulletEnabled val="1"/>
        </dgm:presLayoutVars>
      </dgm:prSet>
      <dgm:spPr/>
    </dgm:pt>
    <dgm:pt modelId="{C0BB3231-9BD3-4659-937A-E9FC0939F41B}" type="pres">
      <dgm:prSet presAssocID="{5F1FCB1D-1AB4-4EC6-82F3-9F2970D97E92}" presName="sibTrans" presStyleCnt="0"/>
      <dgm:spPr/>
    </dgm:pt>
    <dgm:pt modelId="{F23537C2-1A29-4331-A913-C2F7F7987FE9}" type="pres">
      <dgm:prSet presAssocID="{B88BDCF0-5870-49D3-8EF3-10320275A52B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07556F17-F7AB-40CE-8B6A-A6D128C07E33}" type="presOf" srcId="{D91ABE55-2D5A-4462-B161-91948F2647B4}" destId="{09AFB534-44B2-46EF-9C38-E9FEE514F325}" srcOrd="0" destOrd="0" presId="urn:microsoft.com/office/officeart/2005/8/layout/hProcess9"/>
    <dgm:cxn modelId="{553E8F47-2C53-49F7-B6E5-CFE8C7228664}" type="presOf" srcId="{248419CC-B84C-4605-A743-7E62BDC2CE9A}" destId="{4482538D-D065-4476-B5FA-8C8857AE65C0}" srcOrd="0" destOrd="0" presId="urn:microsoft.com/office/officeart/2005/8/layout/hProcess9"/>
    <dgm:cxn modelId="{FDEE9F6A-5669-4BA9-90C7-766439EBDEB0}" type="presOf" srcId="{B88BDCF0-5870-49D3-8EF3-10320275A52B}" destId="{F23537C2-1A29-4331-A913-C2F7F7987FE9}" srcOrd="0" destOrd="0" presId="urn:microsoft.com/office/officeart/2005/8/layout/hProcess9"/>
    <dgm:cxn modelId="{82CE3F5A-5B65-415E-9FC1-22E23895EC9F}" type="presOf" srcId="{7E1E03B5-AD39-4852-9B0A-2D3B46CEE28B}" destId="{EFFBA0FA-EA88-4FA9-BBB1-ECD1A2B72908}" srcOrd="0" destOrd="0" presId="urn:microsoft.com/office/officeart/2005/8/layout/hProcess9"/>
    <dgm:cxn modelId="{C7B6479D-C0B8-4619-9500-89E330521249}" srcId="{D91ABE55-2D5A-4462-B161-91948F2647B4}" destId="{7E1E03B5-AD39-4852-9B0A-2D3B46CEE28B}" srcOrd="2" destOrd="0" parTransId="{AC12EA0D-6B62-400F-9D73-0DC2DDD11C04}" sibTransId="{2AAE674C-A5EC-4062-9C01-198373A71A70}"/>
    <dgm:cxn modelId="{47C440A4-964D-4986-AA14-930ED293AB7B}" srcId="{D91ABE55-2D5A-4462-B161-91948F2647B4}" destId="{B88BDCF0-5870-49D3-8EF3-10320275A52B}" srcOrd="5" destOrd="0" parTransId="{1D12AB39-87F9-4BEB-89A2-8CF53CCD1099}" sibTransId="{2A3EF173-25FA-4348-85E0-AD6D0290D9AC}"/>
    <dgm:cxn modelId="{060BD7A6-DE6C-4CF0-AC6C-CF259A6FA7A8}" srcId="{D91ABE55-2D5A-4462-B161-91948F2647B4}" destId="{2FC87ECD-E71C-4F71-B8D5-0D165F27E5BA}" srcOrd="4" destOrd="0" parTransId="{BBA67879-B085-4A76-8CE2-99F00CC8EEFA}" sibTransId="{5F1FCB1D-1AB4-4EC6-82F3-9F2970D97E92}"/>
    <dgm:cxn modelId="{0A3A0DC4-C709-4E3C-BD5A-47637FEF8648}" type="presOf" srcId="{CA6B4C7D-991A-4ECA-A2C0-7F8C1F9DD071}" destId="{1DFF2086-7EB5-4008-A519-BC486ACDD8A5}" srcOrd="0" destOrd="0" presId="urn:microsoft.com/office/officeart/2005/8/layout/hProcess9"/>
    <dgm:cxn modelId="{F0F159D8-7053-43EE-BB2D-CC7EC28E3D7F}" srcId="{D91ABE55-2D5A-4462-B161-91948F2647B4}" destId="{248419CC-B84C-4605-A743-7E62BDC2CE9A}" srcOrd="3" destOrd="0" parTransId="{CC4DB38E-FC8C-45E8-BE39-B868C6AD2B04}" sibTransId="{9E5A5211-5731-4762-B4C3-B50BDED867C6}"/>
    <dgm:cxn modelId="{E55B75DC-E66F-4AA2-8E68-3139DC4116CB}" srcId="{D91ABE55-2D5A-4462-B161-91948F2647B4}" destId="{CA6B4C7D-991A-4ECA-A2C0-7F8C1F9DD071}" srcOrd="0" destOrd="0" parTransId="{77133281-1BF8-4260-A41A-46A3C9635F2D}" sibTransId="{5F5A62A1-394C-4113-A363-E990FEE92C0B}"/>
    <dgm:cxn modelId="{2C4668DF-B785-4D98-B385-AC82D2794ED0}" srcId="{D91ABE55-2D5A-4462-B161-91948F2647B4}" destId="{E922026A-6F79-46D6-9D0A-C549A4123D66}" srcOrd="1" destOrd="0" parTransId="{787997F9-9402-4EBC-8320-FE02D7C6376C}" sibTransId="{4679BBE7-6D90-4DE7-8966-1FAC1B94231A}"/>
    <dgm:cxn modelId="{DA5FA7E5-EADC-4DA9-985B-DACD6A27D702}" type="presOf" srcId="{2FC87ECD-E71C-4F71-B8D5-0D165F27E5BA}" destId="{F8468215-C79B-422B-A0C1-9E34D55F830C}" srcOrd="0" destOrd="0" presId="urn:microsoft.com/office/officeart/2005/8/layout/hProcess9"/>
    <dgm:cxn modelId="{F06D08FB-ED15-4DA1-81C1-1CC43ED6263D}" type="presOf" srcId="{E922026A-6F79-46D6-9D0A-C549A4123D66}" destId="{569C163B-AD37-4819-A4BC-3C81801B2BA9}" srcOrd="0" destOrd="0" presId="urn:microsoft.com/office/officeart/2005/8/layout/hProcess9"/>
    <dgm:cxn modelId="{07C36A18-D37E-461F-83D3-1D55380390ED}" type="presParOf" srcId="{09AFB534-44B2-46EF-9C38-E9FEE514F325}" destId="{DFCABF03-0620-4766-96CC-8FC53CFE11CB}" srcOrd="0" destOrd="0" presId="urn:microsoft.com/office/officeart/2005/8/layout/hProcess9"/>
    <dgm:cxn modelId="{221A5EA9-2C1E-4CD5-925E-A3417FCC1549}" type="presParOf" srcId="{09AFB534-44B2-46EF-9C38-E9FEE514F325}" destId="{3003F9D7-884F-4C8B-AEE2-F5D72C1B62A2}" srcOrd="1" destOrd="0" presId="urn:microsoft.com/office/officeart/2005/8/layout/hProcess9"/>
    <dgm:cxn modelId="{8A1C6ECF-0A81-4551-BB35-5B017E682B07}" type="presParOf" srcId="{3003F9D7-884F-4C8B-AEE2-F5D72C1B62A2}" destId="{1DFF2086-7EB5-4008-A519-BC486ACDD8A5}" srcOrd="0" destOrd="0" presId="urn:microsoft.com/office/officeart/2005/8/layout/hProcess9"/>
    <dgm:cxn modelId="{B2B708E9-D37B-4455-8D9D-836E0EA93784}" type="presParOf" srcId="{3003F9D7-884F-4C8B-AEE2-F5D72C1B62A2}" destId="{577EED57-6836-49EC-80B1-7FFDBBF618FD}" srcOrd="1" destOrd="0" presId="urn:microsoft.com/office/officeart/2005/8/layout/hProcess9"/>
    <dgm:cxn modelId="{55A62012-B9CF-40C3-8EBC-D8F5D7EA061F}" type="presParOf" srcId="{3003F9D7-884F-4C8B-AEE2-F5D72C1B62A2}" destId="{569C163B-AD37-4819-A4BC-3C81801B2BA9}" srcOrd="2" destOrd="0" presId="urn:microsoft.com/office/officeart/2005/8/layout/hProcess9"/>
    <dgm:cxn modelId="{67706F31-73DB-43BF-8932-443F2FA8B4ED}" type="presParOf" srcId="{3003F9D7-884F-4C8B-AEE2-F5D72C1B62A2}" destId="{070E7704-E0F0-4459-9748-EDB6A911F236}" srcOrd="3" destOrd="0" presId="urn:microsoft.com/office/officeart/2005/8/layout/hProcess9"/>
    <dgm:cxn modelId="{56C2C4B9-B0BE-4631-BEEE-FEC267ADCB7B}" type="presParOf" srcId="{3003F9D7-884F-4C8B-AEE2-F5D72C1B62A2}" destId="{EFFBA0FA-EA88-4FA9-BBB1-ECD1A2B72908}" srcOrd="4" destOrd="0" presId="urn:microsoft.com/office/officeart/2005/8/layout/hProcess9"/>
    <dgm:cxn modelId="{4C44227F-524C-429A-A55A-E7A4201A32D7}" type="presParOf" srcId="{3003F9D7-884F-4C8B-AEE2-F5D72C1B62A2}" destId="{4A8BC5BA-93E0-40E4-A725-727D6A76A667}" srcOrd="5" destOrd="0" presId="urn:microsoft.com/office/officeart/2005/8/layout/hProcess9"/>
    <dgm:cxn modelId="{D9411AF6-081B-4F47-A75C-8843B1B1D23F}" type="presParOf" srcId="{3003F9D7-884F-4C8B-AEE2-F5D72C1B62A2}" destId="{4482538D-D065-4476-B5FA-8C8857AE65C0}" srcOrd="6" destOrd="0" presId="urn:microsoft.com/office/officeart/2005/8/layout/hProcess9"/>
    <dgm:cxn modelId="{D6A32323-BF04-41F5-9389-2A18AAC69DCD}" type="presParOf" srcId="{3003F9D7-884F-4C8B-AEE2-F5D72C1B62A2}" destId="{F3C880FC-2FA9-445A-A51C-04252A972254}" srcOrd="7" destOrd="0" presId="urn:microsoft.com/office/officeart/2005/8/layout/hProcess9"/>
    <dgm:cxn modelId="{6083ECD2-1E2B-4B20-BAF5-D002AFC61DE0}" type="presParOf" srcId="{3003F9D7-884F-4C8B-AEE2-F5D72C1B62A2}" destId="{F8468215-C79B-422B-A0C1-9E34D55F830C}" srcOrd="8" destOrd="0" presId="urn:microsoft.com/office/officeart/2005/8/layout/hProcess9"/>
    <dgm:cxn modelId="{F1A487EA-E089-4464-AF48-A7879835F295}" type="presParOf" srcId="{3003F9D7-884F-4C8B-AEE2-F5D72C1B62A2}" destId="{C0BB3231-9BD3-4659-937A-E9FC0939F41B}" srcOrd="9" destOrd="0" presId="urn:microsoft.com/office/officeart/2005/8/layout/hProcess9"/>
    <dgm:cxn modelId="{D086682D-66D2-405A-A237-F8C773C9F882}" type="presParOf" srcId="{3003F9D7-884F-4C8B-AEE2-F5D72C1B62A2}" destId="{F23537C2-1A29-4331-A913-C2F7F7987FE9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590351-7C2A-4B61-A255-3265F8F5BD63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B937212-E78B-405B-A833-C6466CDA4992}">
      <dgm:prSet/>
      <dgm:spPr/>
      <dgm:t>
        <a:bodyPr/>
        <a:lstStyle/>
        <a:p>
          <a:r>
            <a:rPr lang="en-US" dirty="0"/>
            <a:t>Institution(s) creates collection(s) in Collection Manager</a:t>
          </a:r>
        </a:p>
        <a:p>
          <a:r>
            <a:rPr lang="en-US" b="1" dirty="0">
              <a:solidFill>
                <a:srgbClr val="00B0F0"/>
              </a:solidFill>
            </a:rPr>
            <a:t>*One time process </a:t>
          </a:r>
          <a:endParaRPr lang="en-US" dirty="0"/>
        </a:p>
      </dgm:t>
    </dgm:pt>
    <dgm:pt modelId="{99E1C598-7948-47CF-BDC2-58CAC615B231}" type="parTrans" cxnId="{97E2EF58-9E8B-4357-AA23-32397386C053}">
      <dgm:prSet/>
      <dgm:spPr/>
      <dgm:t>
        <a:bodyPr/>
        <a:lstStyle/>
        <a:p>
          <a:endParaRPr lang="en-US"/>
        </a:p>
      </dgm:t>
    </dgm:pt>
    <dgm:pt modelId="{FDC30B5B-D95D-4939-9BCB-9581C5EE83B9}" type="sibTrans" cxnId="{97E2EF58-9E8B-4357-AA23-32397386C053}">
      <dgm:prSet/>
      <dgm:spPr/>
      <dgm:t>
        <a:bodyPr/>
        <a:lstStyle/>
        <a:p>
          <a:endParaRPr lang="en-US"/>
        </a:p>
      </dgm:t>
    </dgm:pt>
    <dgm:pt modelId="{EE14C45D-78B8-4A48-BA54-6E9D54A2D504}">
      <dgm:prSet/>
      <dgm:spPr/>
      <dgm:t>
        <a:bodyPr/>
        <a:lstStyle/>
        <a:p>
          <a:r>
            <a:rPr lang="en-US" dirty="0"/>
            <a:t>Institution(s) passes collection IDs, institution symbol, w/ other required fields (OCN, LSN) onto “admin”</a:t>
          </a:r>
        </a:p>
      </dgm:t>
    </dgm:pt>
    <dgm:pt modelId="{8EBFDFAD-63E4-4FD3-8BCC-562F6659EADF}" type="parTrans" cxnId="{F710367E-F2D1-4021-B47D-854F09EEEA5C}">
      <dgm:prSet/>
      <dgm:spPr/>
      <dgm:t>
        <a:bodyPr/>
        <a:lstStyle/>
        <a:p>
          <a:endParaRPr lang="en-US"/>
        </a:p>
      </dgm:t>
    </dgm:pt>
    <dgm:pt modelId="{881BA961-42CB-4FA6-96C5-76F0E22A93F3}" type="sibTrans" cxnId="{F710367E-F2D1-4021-B47D-854F09EEEA5C}">
      <dgm:prSet/>
      <dgm:spPr/>
      <dgm:t>
        <a:bodyPr/>
        <a:lstStyle/>
        <a:p>
          <a:endParaRPr lang="en-US"/>
        </a:p>
      </dgm:t>
    </dgm:pt>
    <dgm:pt modelId="{C85B25CA-0CB4-4C9B-8BDB-EF24367CB137}" type="pres">
      <dgm:prSet presAssocID="{DE590351-7C2A-4B61-A255-3265F8F5BD63}" presName="CompostProcess" presStyleCnt="0">
        <dgm:presLayoutVars>
          <dgm:dir/>
          <dgm:resizeHandles val="exact"/>
        </dgm:presLayoutVars>
      </dgm:prSet>
      <dgm:spPr/>
    </dgm:pt>
    <dgm:pt modelId="{FA2872C2-BE1E-4875-BEEB-E4D50D4E82EA}" type="pres">
      <dgm:prSet presAssocID="{DE590351-7C2A-4B61-A255-3265F8F5BD63}" presName="arrow" presStyleLbl="bgShp" presStyleIdx="0" presStyleCnt="1"/>
      <dgm:spPr/>
    </dgm:pt>
    <dgm:pt modelId="{9C3CB47E-BDE2-43F9-AF4B-A623BCA28FAF}" type="pres">
      <dgm:prSet presAssocID="{DE590351-7C2A-4B61-A255-3265F8F5BD63}" presName="linearProcess" presStyleCnt="0"/>
      <dgm:spPr/>
    </dgm:pt>
    <dgm:pt modelId="{00D97E27-21A1-4B4D-8BFA-278B75D510E9}" type="pres">
      <dgm:prSet presAssocID="{5B937212-E78B-405B-A833-C6466CDA4992}" presName="textNode" presStyleLbl="node1" presStyleIdx="0" presStyleCnt="2">
        <dgm:presLayoutVars>
          <dgm:bulletEnabled val="1"/>
        </dgm:presLayoutVars>
      </dgm:prSet>
      <dgm:spPr/>
    </dgm:pt>
    <dgm:pt modelId="{0D9754E4-0648-4827-BD92-4B0CE4287574}" type="pres">
      <dgm:prSet presAssocID="{FDC30B5B-D95D-4939-9BCB-9581C5EE83B9}" presName="sibTrans" presStyleCnt="0"/>
      <dgm:spPr/>
    </dgm:pt>
    <dgm:pt modelId="{9D763EA3-F50E-4F37-8694-E99555E2BFDA}" type="pres">
      <dgm:prSet presAssocID="{EE14C45D-78B8-4A48-BA54-6E9D54A2D504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1CAE2D65-1CCF-4BA5-9C7F-33087354C4B1}" type="presOf" srcId="{EE14C45D-78B8-4A48-BA54-6E9D54A2D504}" destId="{9D763EA3-F50E-4F37-8694-E99555E2BFDA}" srcOrd="0" destOrd="0" presId="urn:microsoft.com/office/officeart/2005/8/layout/hProcess9"/>
    <dgm:cxn modelId="{97E2EF58-9E8B-4357-AA23-32397386C053}" srcId="{DE590351-7C2A-4B61-A255-3265F8F5BD63}" destId="{5B937212-E78B-405B-A833-C6466CDA4992}" srcOrd="0" destOrd="0" parTransId="{99E1C598-7948-47CF-BDC2-58CAC615B231}" sibTransId="{FDC30B5B-D95D-4939-9BCB-9581C5EE83B9}"/>
    <dgm:cxn modelId="{F710367E-F2D1-4021-B47D-854F09EEEA5C}" srcId="{DE590351-7C2A-4B61-A255-3265F8F5BD63}" destId="{EE14C45D-78B8-4A48-BA54-6E9D54A2D504}" srcOrd="1" destOrd="0" parTransId="{8EBFDFAD-63E4-4FD3-8BCC-562F6659EADF}" sibTransId="{881BA961-42CB-4FA6-96C5-76F0E22A93F3}"/>
    <dgm:cxn modelId="{71B93D81-65CC-49DF-AC30-0FC0B7391F36}" type="presOf" srcId="{DE590351-7C2A-4B61-A255-3265F8F5BD63}" destId="{C85B25CA-0CB4-4C9B-8BDB-EF24367CB137}" srcOrd="0" destOrd="0" presId="urn:microsoft.com/office/officeart/2005/8/layout/hProcess9"/>
    <dgm:cxn modelId="{717539E6-47D5-4743-BF2C-4D581511039E}" type="presOf" srcId="{5B937212-E78B-405B-A833-C6466CDA4992}" destId="{00D97E27-21A1-4B4D-8BFA-278B75D510E9}" srcOrd="0" destOrd="0" presId="urn:microsoft.com/office/officeart/2005/8/layout/hProcess9"/>
    <dgm:cxn modelId="{7410016B-C50C-4EDF-A893-CD09245BA975}" type="presParOf" srcId="{C85B25CA-0CB4-4C9B-8BDB-EF24367CB137}" destId="{FA2872C2-BE1E-4875-BEEB-E4D50D4E82EA}" srcOrd="0" destOrd="0" presId="urn:microsoft.com/office/officeart/2005/8/layout/hProcess9"/>
    <dgm:cxn modelId="{377DE230-326F-4C56-8094-67EDBE1EB296}" type="presParOf" srcId="{C85B25CA-0CB4-4C9B-8BDB-EF24367CB137}" destId="{9C3CB47E-BDE2-43F9-AF4B-A623BCA28FAF}" srcOrd="1" destOrd="0" presId="urn:microsoft.com/office/officeart/2005/8/layout/hProcess9"/>
    <dgm:cxn modelId="{5A61AD1B-482F-4222-8D20-262286B17CE7}" type="presParOf" srcId="{9C3CB47E-BDE2-43F9-AF4B-A623BCA28FAF}" destId="{00D97E27-21A1-4B4D-8BFA-278B75D510E9}" srcOrd="0" destOrd="0" presId="urn:microsoft.com/office/officeart/2005/8/layout/hProcess9"/>
    <dgm:cxn modelId="{D16D66EE-FE4D-48F0-B3DE-8C1579931D43}" type="presParOf" srcId="{9C3CB47E-BDE2-43F9-AF4B-A623BCA28FAF}" destId="{0D9754E4-0648-4827-BD92-4B0CE4287574}" srcOrd="1" destOrd="0" presId="urn:microsoft.com/office/officeart/2005/8/layout/hProcess9"/>
    <dgm:cxn modelId="{DD2906B4-473A-438A-96DC-CF5EE942C330}" type="presParOf" srcId="{9C3CB47E-BDE2-43F9-AF4B-A623BCA28FAF}" destId="{9D763EA3-F50E-4F37-8694-E99555E2BFDA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ABF03-0620-4766-96CC-8FC53CFE11CB}">
      <dsp:nvSpPr>
        <dsp:cNvPr id="0" name=""/>
        <dsp:cNvSpPr/>
      </dsp:nvSpPr>
      <dsp:spPr>
        <a:xfrm>
          <a:off x="809243" y="0"/>
          <a:ext cx="9171432" cy="335670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9C163B-AD37-4819-A4BC-3C81801B2BA9}">
      <dsp:nvSpPr>
        <dsp:cNvPr id="0" name=""/>
        <dsp:cNvSpPr/>
      </dsp:nvSpPr>
      <dsp:spPr>
        <a:xfrm>
          <a:off x="4741" y="1007011"/>
          <a:ext cx="2073160" cy="13426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Create profile/collection in Collection Manager for your institution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B0F0"/>
              </a:solidFill>
            </a:rPr>
            <a:t>*One time process </a:t>
          </a:r>
          <a:endParaRPr lang="en-US" sz="1400" kern="1200" dirty="0"/>
        </a:p>
      </dsp:txBody>
      <dsp:txXfrm>
        <a:off x="70285" y="1072555"/>
        <a:ext cx="1942072" cy="1211593"/>
      </dsp:txXfrm>
    </dsp:sp>
    <dsp:sp modelId="{EFFBA0FA-EA88-4FA9-BBB1-ECD1A2B72908}">
      <dsp:nvSpPr>
        <dsp:cNvPr id="0" name=""/>
        <dsp:cNvSpPr/>
      </dsp:nvSpPr>
      <dsp:spPr>
        <a:xfrm>
          <a:off x="2181560" y="1007011"/>
          <a:ext cx="2073160" cy="13426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Generate CSV file</a:t>
          </a:r>
        </a:p>
      </dsp:txBody>
      <dsp:txXfrm>
        <a:off x="2247104" y="1072555"/>
        <a:ext cx="1942072" cy="1211593"/>
      </dsp:txXfrm>
    </dsp:sp>
    <dsp:sp modelId="{4482538D-D065-4476-B5FA-8C8857AE65C0}">
      <dsp:nvSpPr>
        <dsp:cNvPr id="0" name=""/>
        <dsp:cNvSpPr/>
      </dsp:nvSpPr>
      <dsp:spPr>
        <a:xfrm>
          <a:off x="4358379" y="1007011"/>
          <a:ext cx="2073160" cy="13426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Make any updates to CSV file as needed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*OCN, LSN required</a:t>
          </a:r>
        </a:p>
      </dsp:txBody>
      <dsp:txXfrm>
        <a:off x="4423923" y="1072555"/>
        <a:ext cx="1942072" cy="1211593"/>
      </dsp:txXfrm>
    </dsp:sp>
    <dsp:sp modelId="{F8468215-C79B-422B-A0C1-9E34D55F830C}">
      <dsp:nvSpPr>
        <dsp:cNvPr id="0" name=""/>
        <dsp:cNvSpPr/>
      </dsp:nvSpPr>
      <dsp:spPr>
        <a:xfrm>
          <a:off x="6535198" y="1007011"/>
          <a:ext cx="2073160" cy="13426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Receive exception/summary report</a:t>
          </a:r>
        </a:p>
      </dsp:txBody>
      <dsp:txXfrm>
        <a:off x="6600742" y="1072555"/>
        <a:ext cx="1942072" cy="1211593"/>
      </dsp:txXfrm>
    </dsp:sp>
    <dsp:sp modelId="{F23537C2-1A29-4331-A913-C2F7F7987FE9}">
      <dsp:nvSpPr>
        <dsp:cNvPr id="0" name=""/>
        <dsp:cNvSpPr/>
      </dsp:nvSpPr>
      <dsp:spPr>
        <a:xfrm>
          <a:off x="8712017" y="1007011"/>
          <a:ext cx="2073160" cy="13426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Fix any errors from the report</a:t>
          </a:r>
        </a:p>
      </dsp:txBody>
      <dsp:txXfrm>
        <a:off x="8777561" y="1072555"/>
        <a:ext cx="1942072" cy="12115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BB129-B167-4473-9429-74364F8EEFBB}">
      <dsp:nvSpPr>
        <dsp:cNvPr id="0" name=""/>
        <dsp:cNvSpPr/>
      </dsp:nvSpPr>
      <dsp:spPr>
        <a:xfrm>
          <a:off x="836280" y="0"/>
          <a:ext cx="9552543" cy="238047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91E0B-8322-4EFB-B420-3A575713F009}">
      <dsp:nvSpPr>
        <dsp:cNvPr id="0" name=""/>
        <dsp:cNvSpPr/>
      </dsp:nvSpPr>
      <dsp:spPr>
        <a:xfrm>
          <a:off x="12072" y="714143"/>
          <a:ext cx="3617323" cy="9521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CRL uses agent profile to process multiple library commitments w/ multiple collection IDs and institution symbols</a:t>
          </a:r>
        </a:p>
      </dsp:txBody>
      <dsp:txXfrm>
        <a:off x="58554" y="760625"/>
        <a:ext cx="3524359" cy="859226"/>
      </dsp:txXfrm>
    </dsp:sp>
    <dsp:sp modelId="{F8BF8AE2-9F0A-482A-B0B0-784B9E8A668C}">
      <dsp:nvSpPr>
        <dsp:cNvPr id="0" name=""/>
        <dsp:cNvSpPr/>
      </dsp:nvSpPr>
      <dsp:spPr>
        <a:xfrm>
          <a:off x="3810481" y="714143"/>
          <a:ext cx="3617323" cy="9521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CRL validates, normalizes data, and preps CSV file</a:t>
          </a:r>
        </a:p>
      </dsp:txBody>
      <dsp:txXfrm>
        <a:off x="3856963" y="760625"/>
        <a:ext cx="3524359" cy="859226"/>
      </dsp:txXfrm>
    </dsp:sp>
    <dsp:sp modelId="{F20A2A8F-72EF-4E0B-A1A2-8019435F67C6}">
      <dsp:nvSpPr>
        <dsp:cNvPr id="0" name=""/>
        <dsp:cNvSpPr/>
      </dsp:nvSpPr>
      <dsp:spPr>
        <a:xfrm>
          <a:off x="7608890" y="714143"/>
          <a:ext cx="3617323" cy="9521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CRL uploads CSV file &amp; receives exception/summary report broken out by institution</a:t>
          </a:r>
        </a:p>
      </dsp:txBody>
      <dsp:txXfrm>
        <a:off x="7655372" y="760625"/>
        <a:ext cx="3524359" cy="859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872C2-BE1E-4875-BEEB-E4D50D4E82EA}">
      <dsp:nvSpPr>
        <dsp:cNvPr id="0" name=""/>
        <dsp:cNvSpPr/>
      </dsp:nvSpPr>
      <dsp:spPr>
        <a:xfrm>
          <a:off x="628538" y="0"/>
          <a:ext cx="7123432" cy="231209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97E27-21A1-4B4D-8BFA-278B75D510E9}">
      <dsp:nvSpPr>
        <dsp:cNvPr id="0" name=""/>
        <dsp:cNvSpPr/>
      </dsp:nvSpPr>
      <dsp:spPr>
        <a:xfrm>
          <a:off x="657284" y="693629"/>
          <a:ext cx="3430770" cy="9248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Institution(s) creates collection(s) in Collection Manager</a:t>
          </a:r>
        </a:p>
      </dsp:txBody>
      <dsp:txXfrm>
        <a:off x="702431" y="738776"/>
        <a:ext cx="3340476" cy="834544"/>
      </dsp:txXfrm>
    </dsp:sp>
    <dsp:sp modelId="{9D763EA3-F50E-4F37-8694-E99555E2BFDA}">
      <dsp:nvSpPr>
        <dsp:cNvPr id="0" name=""/>
        <dsp:cNvSpPr/>
      </dsp:nvSpPr>
      <dsp:spPr>
        <a:xfrm>
          <a:off x="4292453" y="693629"/>
          <a:ext cx="3430770" cy="9248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Institution/Program passes collection IDs, institution symbol, w/ other required fields (OCN, LSN) onto CRL</a:t>
          </a:r>
        </a:p>
      </dsp:txBody>
      <dsp:txXfrm>
        <a:off x="4337600" y="738776"/>
        <a:ext cx="3340476" cy="8345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ABF03-0620-4766-96CC-8FC53CFE11CB}">
      <dsp:nvSpPr>
        <dsp:cNvPr id="0" name=""/>
        <dsp:cNvSpPr/>
      </dsp:nvSpPr>
      <dsp:spPr>
        <a:xfrm>
          <a:off x="864915" y="0"/>
          <a:ext cx="9802371" cy="283774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F2086-7EB5-4008-A519-BC486ACDD8A5}">
      <dsp:nvSpPr>
        <dsp:cNvPr id="0" name=""/>
        <dsp:cNvSpPr/>
      </dsp:nvSpPr>
      <dsp:spPr>
        <a:xfrm>
          <a:off x="3167" y="851323"/>
          <a:ext cx="1844138" cy="11350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Create “agent” collection/profile in Collection Manager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rgbClr val="00B0F0"/>
              </a:solidFill>
            </a:rPr>
            <a:t>*One time process  </a:t>
          </a:r>
        </a:p>
      </dsp:txBody>
      <dsp:txXfrm>
        <a:off x="58578" y="906734"/>
        <a:ext cx="1733316" cy="1024275"/>
      </dsp:txXfrm>
    </dsp:sp>
    <dsp:sp modelId="{569C163B-AD37-4819-A4BC-3C81801B2BA9}">
      <dsp:nvSpPr>
        <dsp:cNvPr id="0" name=""/>
        <dsp:cNvSpPr/>
      </dsp:nvSpPr>
      <dsp:spPr>
        <a:xfrm>
          <a:off x="1939513" y="851323"/>
          <a:ext cx="1844138" cy="11350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Ensure collections are created for each institution you intend to register for</a:t>
          </a:r>
        </a:p>
      </dsp:txBody>
      <dsp:txXfrm>
        <a:off x="1994924" y="906734"/>
        <a:ext cx="1733316" cy="1024275"/>
      </dsp:txXfrm>
    </dsp:sp>
    <dsp:sp modelId="{EFFBA0FA-EA88-4FA9-BBB1-ECD1A2B72908}">
      <dsp:nvSpPr>
        <dsp:cNvPr id="0" name=""/>
        <dsp:cNvSpPr/>
      </dsp:nvSpPr>
      <dsp:spPr>
        <a:xfrm>
          <a:off x="3875858" y="851323"/>
          <a:ext cx="1844138" cy="11350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Generate CSV file</a:t>
          </a:r>
        </a:p>
      </dsp:txBody>
      <dsp:txXfrm>
        <a:off x="3931269" y="906734"/>
        <a:ext cx="1733316" cy="1024275"/>
      </dsp:txXfrm>
    </dsp:sp>
    <dsp:sp modelId="{4482538D-D065-4476-B5FA-8C8857AE65C0}">
      <dsp:nvSpPr>
        <dsp:cNvPr id="0" name=""/>
        <dsp:cNvSpPr/>
      </dsp:nvSpPr>
      <dsp:spPr>
        <a:xfrm>
          <a:off x="5812204" y="851323"/>
          <a:ext cx="1844138" cy="11350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Make any updates to CSV file as needed &amp; submit</a:t>
          </a:r>
        </a:p>
      </dsp:txBody>
      <dsp:txXfrm>
        <a:off x="5867615" y="906734"/>
        <a:ext cx="1733316" cy="1024275"/>
      </dsp:txXfrm>
    </dsp:sp>
    <dsp:sp modelId="{F8468215-C79B-422B-A0C1-9E34D55F830C}">
      <dsp:nvSpPr>
        <dsp:cNvPr id="0" name=""/>
        <dsp:cNvSpPr/>
      </dsp:nvSpPr>
      <dsp:spPr>
        <a:xfrm>
          <a:off x="7748550" y="851323"/>
          <a:ext cx="1844138" cy="11350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Receive exception/summary report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Institution &amp; group level</a:t>
          </a:r>
        </a:p>
      </dsp:txBody>
      <dsp:txXfrm>
        <a:off x="7803961" y="906734"/>
        <a:ext cx="1733316" cy="1024275"/>
      </dsp:txXfrm>
    </dsp:sp>
    <dsp:sp modelId="{F23537C2-1A29-4331-A913-C2F7F7987FE9}">
      <dsp:nvSpPr>
        <dsp:cNvPr id="0" name=""/>
        <dsp:cNvSpPr/>
      </dsp:nvSpPr>
      <dsp:spPr>
        <a:xfrm>
          <a:off x="9684895" y="851323"/>
          <a:ext cx="1844138" cy="11350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Fix any errors from the report</a:t>
          </a:r>
        </a:p>
      </dsp:txBody>
      <dsp:txXfrm>
        <a:off x="9740306" y="906734"/>
        <a:ext cx="1733316" cy="10242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872C2-BE1E-4875-BEEB-E4D50D4E82EA}">
      <dsp:nvSpPr>
        <dsp:cNvPr id="0" name=""/>
        <dsp:cNvSpPr/>
      </dsp:nvSpPr>
      <dsp:spPr>
        <a:xfrm>
          <a:off x="771390" y="0"/>
          <a:ext cx="8742427" cy="218403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97E27-21A1-4B4D-8BFA-278B75D510E9}">
      <dsp:nvSpPr>
        <dsp:cNvPr id="0" name=""/>
        <dsp:cNvSpPr/>
      </dsp:nvSpPr>
      <dsp:spPr>
        <a:xfrm>
          <a:off x="131703" y="655211"/>
          <a:ext cx="4885474" cy="8736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Institution(s) creates collection(s) in Collection Manager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00B0F0"/>
              </a:solidFill>
            </a:rPr>
            <a:t>*One time process </a:t>
          </a:r>
          <a:endParaRPr lang="en-US" sz="1600" kern="1200" dirty="0"/>
        </a:p>
      </dsp:txBody>
      <dsp:txXfrm>
        <a:off x="174349" y="697857"/>
        <a:ext cx="4800182" cy="788323"/>
      </dsp:txXfrm>
    </dsp:sp>
    <dsp:sp modelId="{9D763EA3-F50E-4F37-8694-E99555E2BFDA}">
      <dsp:nvSpPr>
        <dsp:cNvPr id="0" name=""/>
        <dsp:cNvSpPr/>
      </dsp:nvSpPr>
      <dsp:spPr>
        <a:xfrm>
          <a:off x="5268030" y="655211"/>
          <a:ext cx="4885474" cy="8736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Institution(s) passes collection IDs, institution symbol, w/ other required fields (OCN, LSN) onto “admin”</a:t>
          </a:r>
        </a:p>
      </dsp:txBody>
      <dsp:txXfrm>
        <a:off x="5310676" y="697857"/>
        <a:ext cx="4800182" cy="788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2F7A69-9494-403B-88D8-D73B927F7BE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AAA9AF-DE0B-49D7-B660-43FD8C094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1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*OCN, LSN required for 3 column spreadsheet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AA9AF-DE0B-49D7-B660-43FD8C094B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33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Assumes multiple libraries/collections, could be in the same program (w/ same 583$f)</a:t>
            </a:r>
          </a:p>
          <a:p>
            <a:r>
              <a:rPr lang="en-US" dirty="0"/>
              <a:t>If library wants to commit a single record to multiple programs, multiple collection IDs will need passed</a:t>
            </a:r>
          </a:p>
          <a:p>
            <a:endParaRPr lang="en-US" dirty="0"/>
          </a:p>
          <a:p>
            <a:r>
              <a:rPr lang="en-US" dirty="0"/>
              <a:t>What does the synchronization process to PAPR look like here? Is there a timeframe in which we expect records to be available in PAPR?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AA9AF-DE0B-49D7-B660-43FD8C094B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67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Assumes multiple libraries/collections, could be in the same program (w/ same </a:t>
            </a:r>
            <a:r>
              <a:rPr lang="en-US"/>
              <a:t>583$f) – </a:t>
            </a:r>
            <a:r>
              <a:rPr lang="en-US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If library wants to commit a single record to multiple programs, multiple collection IDs will need passed</a:t>
            </a:r>
          </a:p>
          <a:p>
            <a:endParaRPr lang="en-US" dirty="0"/>
          </a:p>
          <a:p>
            <a:r>
              <a:rPr lang="en-US" dirty="0"/>
              <a:t>What does the synchronization process to PAPR look like here? Is there a timeframe in which we expect records to be available in PAPR?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AA9AF-DE0B-49D7-B660-43FD8C094B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09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(OCLC#s/data could be output from </a:t>
            </a:r>
            <a:r>
              <a:rPr lang="en-US" dirty="0" err="1"/>
              <a:t>GreenGlass</a:t>
            </a:r>
            <a:r>
              <a:rPr lang="en-US" dirty="0"/>
              <a:t> or manually listed)</a:t>
            </a:r>
          </a:p>
          <a:p>
            <a:pPr defTabSz="931774">
              <a:defRPr/>
            </a:pPr>
            <a:r>
              <a:rPr lang="en-US" dirty="0"/>
              <a:t>More to come on authorization 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AA9AF-DE0B-49D7-B660-43FD8C094B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41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AF36-F275-4BA1-A0DD-17CB20D80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AA79B-3F0F-49BD-BB0B-B45D9D824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A55C8-9156-4B7B-B3D1-BF30A932C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247-79B6-4B1A-B15A-837F64E396A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E8AFF-A5D4-4D65-824A-98C3A66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11668-FCD4-4C39-8A32-F5E1190F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A6D0-0553-4D55-8585-F9999D5FD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8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F6581-970C-4A1F-B15E-E5B327106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869DF6-9232-4A4C-AD87-19336C01D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44F1-3815-4798-9AF1-7B243631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247-79B6-4B1A-B15A-837F64E396A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DE8FD-FF12-4E48-99DA-D15E24B2D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9A7BB-A76D-452C-B60B-F1ADF44C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A6D0-0553-4D55-8585-F9999D5FD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8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0DC8A0-7BE2-45BA-81B1-AFD0853D4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6903F-2C10-4366-AF91-4CA296144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2BE01-0224-45A9-9BE9-55F44C6E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247-79B6-4B1A-B15A-837F64E396A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7E9B7-E820-4B3B-BE39-253586F1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AA802-4243-420C-A467-A2F56A805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A6D0-0553-4D55-8585-F9999D5FD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2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0BEF-7412-4ED9-84EF-7502C923B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950D9-FC53-4E02-903E-5FEA20279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C10C2-9088-4B80-9153-C708D2F9B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247-79B6-4B1A-B15A-837F64E396A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15CB3-5F81-409F-A22F-1494D1E8C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CD429-44E3-4EF3-B83A-8B61F5FC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A6D0-0553-4D55-8585-F9999D5FD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7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08DDC-3044-42B3-B952-FAD2D591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739D6-05D8-4E68-AB2B-391609173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31FC9-E700-4CA2-A0A1-53B325C7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247-79B6-4B1A-B15A-837F64E396A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F6413-D0A8-4C19-AF62-2078279D2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F3CF3-143E-4903-B280-37EC2783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A6D0-0553-4D55-8585-F9999D5FD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B2342-3EF4-4A60-9C51-67EAEFB3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CDB56-D4D2-45F1-A2E4-2445F0B7A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BA2940-EAD1-4F78-AA25-B67F055F9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1FDF0-84D5-42D6-BE2E-D6A51B5A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247-79B6-4B1A-B15A-837F64E396A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51670-7A61-4BE2-8AC1-647AA2A2F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2D64C-59C7-4E0B-A231-3901F52E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A6D0-0553-4D55-8585-F9999D5FD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0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67DF-612E-495E-B26B-7AE5434B9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7C150-396A-47BD-9383-DB3196E75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DF6B5-0229-4D43-92B1-F2338B7CB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F952C7-ACB5-4950-9EF0-07DD31AE3A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B67456-C124-4650-9230-80C4ABF1C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E1B93-D3D9-4D2C-8B59-6A7EB53B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247-79B6-4B1A-B15A-837F64E396A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D5A55B-A281-4FE0-A56D-03CDAE6E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BACA70-A8A5-46CB-88E4-EA9FF874C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A6D0-0553-4D55-8585-F9999D5FD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0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99EB8-F2DB-44CD-97D6-5EDD3D12D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836B81-05B5-4EDE-AF3E-BDBAD6A1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247-79B6-4B1A-B15A-837F64E396A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5BB5D9-EFF0-4D1F-8469-782818CE7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834232-9C2F-4133-B955-C0D82011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A6D0-0553-4D55-8585-F9999D5FD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6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AC5729-F588-4104-858A-ADAFB583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247-79B6-4B1A-B15A-837F64E396A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C1DE96-A21D-48C8-99EC-0D89CB78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2E54E-F7C4-4516-B131-F724C02F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A6D0-0553-4D55-8585-F9999D5FD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9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9CA68-54A1-4EB2-843C-CA099CED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F5D39-6A97-4B48-A35A-0C09F3E3E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9E5CD-1FB5-4BBF-B845-AE8B4CCB4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238F0-42D4-4562-94D9-564B642F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247-79B6-4B1A-B15A-837F64E396A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764A5-DEF8-421A-82F8-BBF94F444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20795-1378-4225-BDD4-F75568B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A6D0-0553-4D55-8585-F9999D5FD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FDD3A-12D3-436B-B83D-8755F5DB9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214A46-4CC8-438B-97D5-0C8345E7FD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88E1A-F912-4851-8606-56648BF7B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CC413-A885-4141-A691-130C3E2A6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247-79B6-4B1A-B15A-837F64E396A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6B0DF-7FF1-4E93-A6CC-515BCA45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7979D-A6C4-4387-9008-5E0CB681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A6D0-0553-4D55-8585-F9999D5FD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A3CF62-E127-477C-8549-5D71D5F04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A94576-C5B2-4259-B932-8F95638B2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68548-5B2B-4053-A034-E935611FD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1F247-79B6-4B1A-B15A-837F64E396A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B5365-E1BE-4404-8BA8-60AD1DE691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B9223-1089-4B43-88A5-1830AEFD71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2A6D0-0553-4D55-8585-F9999D5FD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6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FE17FD-D030-41C4-BA62-2712FA88C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Individual Library registering own commitments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50EF34F-9F12-4ABA-BBA0-13E4B96F67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920985"/>
              </p:ext>
            </p:extLst>
          </p:nvPr>
        </p:nvGraphicFramePr>
        <p:xfrm>
          <a:off x="882596" y="1573799"/>
          <a:ext cx="10789920" cy="335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C8354690-21D3-4A02-8018-880805213793}"/>
              </a:ext>
            </a:extLst>
          </p:cNvPr>
          <p:cNvGrpSpPr/>
          <p:nvPr/>
        </p:nvGrpSpPr>
        <p:grpSpPr>
          <a:xfrm>
            <a:off x="2309981" y="5284201"/>
            <a:ext cx="3002331" cy="958522"/>
            <a:chOff x="7133589" y="769125"/>
            <a:chExt cx="1697779" cy="1025500"/>
          </a:xfrm>
          <a:solidFill>
            <a:srgbClr val="00B0F0"/>
          </a:solidFill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9DEAA086-C04E-414D-BF57-39BDDF7A0E56}"/>
                </a:ext>
              </a:extLst>
            </p:cNvPr>
            <p:cNvSpPr/>
            <p:nvPr/>
          </p:nvSpPr>
          <p:spPr>
            <a:xfrm>
              <a:off x="7133589" y="769125"/>
              <a:ext cx="1697779" cy="1025500"/>
            </a:xfrm>
            <a:prstGeom prst="roundRect">
              <a:avLst/>
            </a:pr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id="{7F0E7D07-EC21-4A7B-8962-E7BB17AA272D}"/>
                </a:ext>
              </a:extLst>
            </p:cNvPr>
            <p:cNvSpPr txBox="1"/>
            <p:nvPr/>
          </p:nvSpPr>
          <p:spPr>
            <a:xfrm>
              <a:off x="7183650" y="819186"/>
              <a:ext cx="1597657" cy="9253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Commitments registered with Shared Print flag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A1C7F25-259A-4CC6-84CD-3159B8EB1664}"/>
              </a:ext>
            </a:extLst>
          </p:cNvPr>
          <p:cNvGrpSpPr/>
          <p:nvPr/>
        </p:nvGrpSpPr>
        <p:grpSpPr>
          <a:xfrm>
            <a:off x="5892182" y="5300655"/>
            <a:ext cx="2901961" cy="925612"/>
            <a:chOff x="8916257" y="769125"/>
            <a:chExt cx="1697779" cy="1025500"/>
          </a:xfrm>
          <a:solidFill>
            <a:srgbClr val="00B0F0"/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4C28E9B-A884-4369-B6E9-745514439DC6}"/>
                </a:ext>
              </a:extLst>
            </p:cNvPr>
            <p:cNvSpPr/>
            <p:nvPr/>
          </p:nvSpPr>
          <p:spPr>
            <a:xfrm>
              <a:off x="8916257" y="769125"/>
              <a:ext cx="1697779" cy="1025500"/>
            </a:xfrm>
            <a:prstGeom prst="roundRect">
              <a:avLst/>
            </a:pr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D898F9F6-6F0C-4E2A-AD23-D2397E8AF349}"/>
                </a:ext>
              </a:extLst>
            </p:cNvPr>
            <p:cNvSpPr txBox="1"/>
            <p:nvPr/>
          </p:nvSpPr>
          <p:spPr>
            <a:xfrm>
              <a:off x="8966318" y="819186"/>
              <a:ext cx="1597657" cy="92537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Data available in </a:t>
              </a:r>
              <a:r>
                <a:rPr lang="en-US" sz="1600" kern="1200" dirty="0" err="1"/>
                <a:t>WorldCat</a:t>
              </a:r>
              <a:r>
                <a:rPr lang="en-US" sz="1600" kern="1200" dirty="0"/>
                <a:t> and synchronized to PAPR in separate process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DF3F2412-126D-429B-934A-0D78DA2AC94A}"/>
              </a:ext>
            </a:extLst>
          </p:cNvPr>
          <p:cNvSpPr/>
          <p:nvPr/>
        </p:nvSpPr>
        <p:spPr>
          <a:xfrm>
            <a:off x="3026031" y="4068730"/>
            <a:ext cx="1727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100" dirty="0"/>
              <a:t>*Note required fields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4696EC-1DF9-4E5B-BCFA-20CA9EF3FAD8}"/>
              </a:ext>
            </a:extLst>
          </p:cNvPr>
          <p:cNvSpPr txBox="1"/>
          <p:nvPr/>
        </p:nvSpPr>
        <p:spPr>
          <a:xfrm>
            <a:off x="0" y="5539136"/>
            <a:ext cx="1192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Outputs: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3CA7F9-0088-4475-AB64-FFAF52105C3A}"/>
              </a:ext>
            </a:extLst>
          </p:cNvPr>
          <p:cNvSpPr txBox="1"/>
          <p:nvPr/>
        </p:nvSpPr>
        <p:spPr>
          <a:xfrm>
            <a:off x="-156577" y="2974573"/>
            <a:ext cx="1192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Inputs</a:t>
            </a:r>
            <a:r>
              <a:rPr lang="en-US" dirty="0"/>
              <a:t>: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2146A31-04F5-4985-B70A-5BA9393DC956}"/>
              </a:ext>
            </a:extLst>
          </p:cNvPr>
          <p:cNvGrpSpPr/>
          <p:nvPr/>
        </p:nvGrpSpPr>
        <p:grpSpPr>
          <a:xfrm>
            <a:off x="10474478" y="3618017"/>
            <a:ext cx="1669851" cy="769582"/>
            <a:chOff x="10521106" y="1068453"/>
            <a:chExt cx="1669851" cy="1424604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B1C4DD86-81D5-40C4-97C8-01B860797EC0}"/>
                </a:ext>
              </a:extLst>
            </p:cNvPr>
            <p:cNvSpPr/>
            <p:nvPr/>
          </p:nvSpPr>
          <p:spPr>
            <a:xfrm>
              <a:off x="10521106" y="1068453"/>
              <a:ext cx="1669851" cy="1424604"/>
            </a:xfrm>
            <a:prstGeom prst="roundRect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ectangle: Rounded Corners 4">
              <a:extLst>
                <a:ext uri="{FF2B5EF4-FFF2-40B4-BE49-F238E27FC236}">
                  <a16:creationId xmlns:a16="http://schemas.microsoft.com/office/drawing/2014/main" id="{772B2984-AC8B-41C4-A352-7617BB5AC4D6}"/>
                </a:ext>
              </a:extLst>
            </p:cNvPr>
            <p:cNvSpPr txBox="1"/>
            <p:nvPr/>
          </p:nvSpPr>
          <p:spPr>
            <a:xfrm>
              <a:off x="10590649" y="1137996"/>
              <a:ext cx="1530765" cy="1285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/>
                <a:t>Re-submit CSV w/ corrected records with errors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290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FE17FD-D030-41C4-BA62-2712FA88C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8262"/>
            <a:ext cx="11526464" cy="592209"/>
          </a:xfrm>
        </p:spPr>
        <p:txBody>
          <a:bodyPr>
            <a:normAutofit/>
          </a:bodyPr>
          <a:lstStyle/>
          <a:p>
            <a:r>
              <a:rPr lang="en-US" sz="3600" b="1" dirty="0"/>
              <a:t>CRL registering multiple library/program commitments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9552FEE-D41B-4678-8A29-29760DBD5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880471"/>
              </p:ext>
            </p:extLst>
          </p:nvPr>
        </p:nvGraphicFramePr>
        <p:xfrm>
          <a:off x="144089" y="3007996"/>
          <a:ext cx="11238286" cy="2380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EC108C3B-54C9-4F44-B135-6731887EC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274731"/>
              </p:ext>
            </p:extLst>
          </p:nvPr>
        </p:nvGraphicFramePr>
        <p:xfrm>
          <a:off x="187758" y="977952"/>
          <a:ext cx="8380509" cy="231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B26204C-48E7-4E08-8BE0-AB4C8B3AC0E0}"/>
              </a:ext>
            </a:extLst>
          </p:cNvPr>
          <p:cNvSpPr txBox="1"/>
          <p:nvPr/>
        </p:nvSpPr>
        <p:spPr>
          <a:xfrm>
            <a:off x="0" y="1201194"/>
            <a:ext cx="320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Institution/Program actions</a:t>
            </a:r>
            <a:r>
              <a:rPr lang="en-US" dirty="0">
                <a:solidFill>
                  <a:srgbClr val="00B0F0"/>
                </a:solidFill>
              </a:rPr>
              <a:t>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D3C20D-A1E6-467E-A8AA-5472C80644C8}"/>
              </a:ext>
            </a:extLst>
          </p:cNvPr>
          <p:cNvSpPr/>
          <p:nvPr/>
        </p:nvSpPr>
        <p:spPr>
          <a:xfrm>
            <a:off x="0" y="3163175"/>
            <a:ext cx="1902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CRL/agent actions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D56AB4-E937-4FF6-9EAA-019086D08E3D}"/>
              </a:ext>
            </a:extLst>
          </p:cNvPr>
          <p:cNvSpPr txBox="1"/>
          <p:nvPr/>
        </p:nvSpPr>
        <p:spPr>
          <a:xfrm>
            <a:off x="690448" y="2701510"/>
            <a:ext cx="3290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NEW: </a:t>
            </a:r>
            <a:r>
              <a:rPr lang="en-US" sz="1200" dirty="0">
                <a:solidFill>
                  <a:srgbClr val="FF0000"/>
                </a:solidFill>
              </a:rPr>
              <a:t>Include authorization confirmation in collection comments field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C9BDA0-12BA-4817-853C-37253423EEF0}"/>
              </a:ext>
            </a:extLst>
          </p:cNvPr>
          <p:cNvSpPr txBox="1"/>
          <p:nvPr/>
        </p:nvSpPr>
        <p:spPr>
          <a:xfrm>
            <a:off x="-136776" y="5805475"/>
            <a:ext cx="1192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B0F0"/>
                </a:solidFill>
              </a:rPr>
              <a:t>Outputs:</a:t>
            </a:r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674B3D4-266C-4FD6-A188-B3B033044BED}"/>
              </a:ext>
            </a:extLst>
          </p:cNvPr>
          <p:cNvGrpSpPr/>
          <p:nvPr/>
        </p:nvGrpSpPr>
        <p:grpSpPr>
          <a:xfrm>
            <a:off x="1710544" y="5728239"/>
            <a:ext cx="3272620" cy="796717"/>
            <a:chOff x="7133589" y="769125"/>
            <a:chExt cx="1697779" cy="1025500"/>
          </a:xfrm>
          <a:solidFill>
            <a:srgbClr val="00B0F0"/>
          </a:solidFill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EEE1A738-56B8-448D-A0C2-FF4F394D651F}"/>
                </a:ext>
              </a:extLst>
            </p:cNvPr>
            <p:cNvSpPr/>
            <p:nvPr/>
          </p:nvSpPr>
          <p:spPr>
            <a:xfrm>
              <a:off x="7133589" y="769125"/>
              <a:ext cx="1697779" cy="1025500"/>
            </a:xfrm>
            <a:prstGeom prst="roundRect">
              <a:avLst/>
            </a:pr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22" name="Rectangle: Rounded Corners 4">
              <a:extLst>
                <a:ext uri="{FF2B5EF4-FFF2-40B4-BE49-F238E27FC236}">
                  <a16:creationId xmlns:a16="http://schemas.microsoft.com/office/drawing/2014/main" id="{1768C77B-A111-4B3F-A654-52340A333365}"/>
                </a:ext>
              </a:extLst>
            </p:cNvPr>
            <p:cNvSpPr txBox="1"/>
            <p:nvPr/>
          </p:nvSpPr>
          <p:spPr>
            <a:xfrm>
              <a:off x="7183650" y="819186"/>
              <a:ext cx="1597657" cy="9253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Commitments registered with Shared Print flag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E2B7999-DC91-4AB1-B49A-74A7E377D8AA}"/>
              </a:ext>
            </a:extLst>
          </p:cNvPr>
          <p:cNvGrpSpPr/>
          <p:nvPr/>
        </p:nvGrpSpPr>
        <p:grpSpPr>
          <a:xfrm>
            <a:off x="5512752" y="5723458"/>
            <a:ext cx="3392171" cy="784640"/>
            <a:chOff x="8916257" y="769125"/>
            <a:chExt cx="1697779" cy="1025500"/>
          </a:xfrm>
          <a:solidFill>
            <a:srgbClr val="00B0F0"/>
          </a:solidFill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A790F918-D16B-4A23-ABD7-892F7616BDBD}"/>
                </a:ext>
              </a:extLst>
            </p:cNvPr>
            <p:cNvSpPr/>
            <p:nvPr/>
          </p:nvSpPr>
          <p:spPr>
            <a:xfrm>
              <a:off x="8916257" y="769125"/>
              <a:ext cx="1697779" cy="1025500"/>
            </a:xfrm>
            <a:prstGeom prst="roundRect">
              <a:avLst/>
            </a:pr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25" name="Rectangle: Rounded Corners 4">
              <a:extLst>
                <a:ext uri="{FF2B5EF4-FFF2-40B4-BE49-F238E27FC236}">
                  <a16:creationId xmlns:a16="http://schemas.microsoft.com/office/drawing/2014/main" id="{819CFE70-D996-4B39-8F5C-E352DB3A0094}"/>
                </a:ext>
              </a:extLst>
            </p:cNvPr>
            <p:cNvSpPr txBox="1"/>
            <p:nvPr/>
          </p:nvSpPr>
          <p:spPr>
            <a:xfrm>
              <a:off x="8966318" y="819186"/>
              <a:ext cx="1597657" cy="92537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Data available in </a:t>
              </a:r>
              <a:r>
                <a:rPr lang="en-US" sz="1600" kern="1200" dirty="0" err="1"/>
                <a:t>WorldCat</a:t>
              </a:r>
              <a:r>
                <a:rPr lang="en-US" sz="1600" kern="1200" dirty="0"/>
                <a:t> and synchronized to PAPR in separate process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88250BD-2D27-4D5E-8D9D-730F76FA9046}"/>
              </a:ext>
            </a:extLst>
          </p:cNvPr>
          <p:cNvGrpSpPr/>
          <p:nvPr/>
        </p:nvGrpSpPr>
        <p:grpSpPr>
          <a:xfrm>
            <a:off x="9993791" y="4347031"/>
            <a:ext cx="2198210" cy="749902"/>
            <a:chOff x="8583563" y="812478"/>
            <a:chExt cx="2723143" cy="1083304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15F0A054-29C8-447A-90D6-A6CCDFA27FF5}"/>
                </a:ext>
              </a:extLst>
            </p:cNvPr>
            <p:cNvSpPr/>
            <p:nvPr/>
          </p:nvSpPr>
          <p:spPr>
            <a:xfrm>
              <a:off x="8583563" y="812478"/>
              <a:ext cx="2723143" cy="1083304"/>
            </a:xfrm>
            <a:prstGeom prst="roundRect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: Rounded Corners 4">
              <a:extLst>
                <a:ext uri="{FF2B5EF4-FFF2-40B4-BE49-F238E27FC236}">
                  <a16:creationId xmlns:a16="http://schemas.microsoft.com/office/drawing/2014/main" id="{8EA7CADB-A632-4E27-B965-9E4F496851F2}"/>
                </a:ext>
              </a:extLst>
            </p:cNvPr>
            <p:cNvSpPr txBox="1"/>
            <p:nvPr/>
          </p:nvSpPr>
          <p:spPr>
            <a:xfrm>
              <a:off x="8636446" y="865361"/>
              <a:ext cx="2617377" cy="977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CRL fixes any errors from the report &amp; resubmits with corrected errors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2AFE3B6-E4C7-4384-B354-675DC26A56AF}"/>
              </a:ext>
            </a:extLst>
          </p:cNvPr>
          <p:cNvSpPr/>
          <p:nvPr/>
        </p:nvSpPr>
        <p:spPr>
          <a:xfrm>
            <a:off x="870486" y="4816735"/>
            <a:ext cx="22447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NEW: </a:t>
            </a:r>
            <a:r>
              <a:rPr lang="en-US" sz="1200" dirty="0">
                <a:solidFill>
                  <a:srgbClr val="FF0000"/>
                </a:solidFill>
              </a:rPr>
              <a:t>Submit authorization file w/ associated collection IDs</a:t>
            </a:r>
          </a:p>
        </p:txBody>
      </p:sp>
    </p:spTree>
    <p:extLst>
      <p:ext uri="{BB962C8B-B14F-4D97-AF65-F5344CB8AC3E}">
        <p14:creationId xmlns:p14="http://schemas.microsoft.com/office/powerpoint/2010/main" val="387719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FE17FD-D030-41C4-BA62-2712FA88C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34" y="168262"/>
            <a:ext cx="11719932" cy="592209"/>
          </a:xfrm>
        </p:spPr>
        <p:txBody>
          <a:bodyPr>
            <a:normAutofit/>
          </a:bodyPr>
          <a:lstStyle/>
          <a:p>
            <a:r>
              <a:rPr lang="en-US" sz="3600" b="1" dirty="0"/>
              <a:t>CRL registering multiple </a:t>
            </a:r>
            <a:r>
              <a:rPr lang="en-US" sz="3600" b="1"/>
              <a:t>library/program commitments-</a:t>
            </a:r>
            <a:r>
              <a:rPr lang="en-US" sz="3600" b="1">
                <a:solidFill>
                  <a:srgbClr val="FF0000"/>
                </a:solidFill>
              </a:rPr>
              <a:t>Revision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315" y="986932"/>
            <a:ext cx="146081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Institution creates a collection in Collection Manager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8937" y="3038964"/>
            <a:ext cx="1573565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OCLC provides CRL with a list of current Collection IDs and associated profile information.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72607" y="2156565"/>
            <a:ext cx="1601756" cy="646331"/>
          </a:xfrm>
          <a:prstGeom prst="rect">
            <a:avLst/>
          </a:prstGeom>
          <a:noFill/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Institution submits it to program manager as usual.</a:t>
            </a:r>
            <a:endParaRPr lang="en-US" sz="12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6491" y="4583311"/>
            <a:ext cx="1493988" cy="276999"/>
          </a:xfrm>
          <a:prstGeom prst="rect">
            <a:avLst/>
          </a:prstGeom>
          <a:noFill/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200"/>
              <a:t>CRL validates data.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242396" y="5443230"/>
            <a:ext cx="117661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CRL registers CollectionIDs in PAPR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04813" y="967579"/>
            <a:ext cx="2620537" cy="46166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CRL prepares load file for ingest into WorldCat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9184" y="1902253"/>
            <a:ext cx="1406609" cy="66602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FFFF00"/>
                </a:solidFill>
              </a:rPr>
              <a:t>Will the program store CollectionIDs?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35297" y="1585760"/>
            <a:ext cx="1328259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FFFF00"/>
                </a:solidFill>
              </a:rPr>
              <a:t>Is change desired or needed?</a:t>
            </a:r>
          </a:p>
        </p:txBody>
      </p:sp>
      <p:cxnSp>
        <p:nvCxnSpPr>
          <p:cNvPr id="19" name="Straight Arrow Connector 18"/>
          <p:cNvCxnSpPr>
            <a:stCxn id="8" idx="2"/>
            <a:endCxn id="9" idx="0"/>
          </p:cNvCxnSpPr>
          <p:nvPr/>
        </p:nvCxnSpPr>
        <p:spPr>
          <a:xfrm>
            <a:off x="1805720" y="1633263"/>
            <a:ext cx="0" cy="14057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748460" y="2817048"/>
            <a:ext cx="2189203" cy="27699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CRL uploads CSV file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8226" y="4306313"/>
            <a:ext cx="1511573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FFFF00"/>
                </a:solidFill>
              </a:rPr>
              <a:t>What is a reasonable schedule of  CollectionID updates from OCLC?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375032" y="3561918"/>
            <a:ext cx="1601756" cy="646331"/>
          </a:xfrm>
          <a:prstGeom prst="rect">
            <a:avLst/>
          </a:prstGeom>
          <a:noFill/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Program manager transfers the metadata to CRL</a:t>
            </a:r>
            <a:endParaRPr lang="en-US" sz="120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805719" y="4052883"/>
            <a:ext cx="0" cy="14057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0" idx="2"/>
          </p:cNvCxnSpPr>
          <p:nvPr/>
        </p:nvCxnSpPr>
        <p:spPr>
          <a:xfrm>
            <a:off x="5173485" y="2802896"/>
            <a:ext cx="0" cy="770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372607" y="979888"/>
            <a:ext cx="1601756" cy="461665"/>
          </a:xfrm>
          <a:prstGeom prst="rect">
            <a:avLst/>
          </a:prstGeom>
          <a:noFill/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Institution processes collection metadata</a:t>
            </a:r>
            <a:endParaRPr lang="en-US" sz="120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64" name="Straight Arrow Connector 63"/>
          <p:cNvCxnSpPr>
            <a:stCxn id="58" idx="2"/>
            <a:endCxn id="10" idx="0"/>
          </p:cNvCxnSpPr>
          <p:nvPr/>
        </p:nvCxnSpPr>
        <p:spPr>
          <a:xfrm>
            <a:off x="5173485" y="1441553"/>
            <a:ext cx="0" cy="715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635297" y="2926833"/>
            <a:ext cx="1328259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FFFF00"/>
                </a:solidFill>
              </a:rPr>
              <a:t>Is change desired or needed?</a:t>
            </a:r>
          </a:p>
        </p:txBody>
      </p:sp>
      <p:cxnSp>
        <p:nvCxnSpPr>
          <p:cNvPr id="72" name="Straight Arrow Connector 71"/>
          <p:cNvCxnSpPr>
            <a:stCxn id="42" idx="2"/>
            <a:endCxn id="12" idx="0"/>
          </p:cNvCxnSpPr>
          <p:nvPr/>
        </p:nvCxnSpPr>
        <p:spPr>
          <a:xfrm flipH="1">
            <a:off x="5173485" y="4208249"/>
            <a:ext cx="2425" cy="375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226885" y="5256788"/>
            <a:ext cx="1752006" cy="461665"/>
          </a:xfrm>
          <a:prstGeom prst="rect">
            <a:avLst/>
          </a:prstGeom>
          <a:noFill/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200"/>
              <a:t>Validation reports sent to program manager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5533508" y="5250089"/>
            <a:ext cx="1368254" cy="461665"/>
          </a:xfrm>
          <a:prstGeom prst="rect">
            <a:avLst/>
          </a:prstGeom>
          <a:noFill/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200"/>
              <a:t>Good records are loaded into PAPR</a:t>
            </a:r>
            <a:endParaRPr lang="en-US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5533508" y="6114931"/>
            <a:ext cx="1368254" cy="461665"/>
          </a:xfrm>
          <a:prstGeom prst="rect">
            <a:avLst/>
          </a:prstGeom>
          <a:noFill/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200"/>
              <a:t>Original data set archived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3226885" y="6114931"/>
            <a:ext cx="1752006" cy="646331"/>
          </a:xfrm>
          <a:prstGeom prst="rect">
            <a:avLst/>
          </a:prstGeom>
          <a:noFill/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200"/>
              <a:t>Program manager sends validation reports to institutions</a:t>
            </a:r>
            <a:endParaRPr lang="en-US" sz="1200" dirty="0"/>
          </a:p>
        </p:txBody>
      </p:sp>
      <p:cxnSp>
        <p:nvCxnSpPr>
          <p:cNvPr id="89" name="Straight Arrow Connector 88"/>
          <p:cNvCxnSpPr>
            <a:stCxn id="12" idx="2"/>
            <a:endCxn id="79" idx="0"/>
          </p:cNvCxnSpPr>
          <p:nvPr/>
        </p:nvCxnSpPr>
        <p:spPr>
          <a:xfrm flipH="1">
            <a:off x="4102888" y="4860310"/>
            <a:ext cx="1070597" cy="396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2" idx="2"/>
            <a:endCxn id="80" idx="0"/>
          </p:cNvCxnSpPr>
          <p:nvPr/>
        </p:nvCxnSpPr>
        <p:spPr>
          <a:xfrm>
            <a:off x="5173485" y="4860310"/>
            <a:ext cx="1044150" cy="389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9" idx="2"/>
            <a:endCxn id="82" idx="0"/>
          </p:cNvCxnSpPr>
          <p:nvPr/>
        </p:nvCxnSpPr>
        <p:spPr>
          <a:xfrm>
            <a:off x="4102888" y="5718453"/>
            <a:ext cx="0" cy="396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0" idx="2"/>
            <a:endCxn id="81" idx="0"/>
          </p:cNvCxnSpPr>
          <p:nvPr/>
        </p:nvCxnSpPr>
        <p:spPr>
          <a:xfrm>
            <a:off x="6217635" y="5711754"/>
            <a:ext cx="0" cy="403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82" idx="1"/>
            <a:endCxn id="58" idx="1"/>
          </p:cNvCxnSpPr>
          <p:nvPr/>
        </p:nvCxnSpPr>
        <p:spPr>
          <a:xfrm rot="10800000" flipH="1">
            <a:off x="3226885" y="1210721"/>
            <a:ext cx="1145722" cy="5227376"/>
          </a:xfrm>
          <a:prstGeom prst="bentConnector3">
            <a:avLst>
              <a:gd name="adj1" fmla="val -1995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8504813" y="2158746"/>
            <a:ext cx="2620537" cy="46166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CRL prepares load file for ingest into WorldCat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0024947" y="1557927"/>
            <a:ext cx="2007220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FFFF00"/>
                </a:solidFill>
              </a:rPr>
              <a:t>Will entire database with CollectionIDs be loaded?</a:t>
            </a:r>
          </a:p>
        </p:txBody>
      </p:sp>
      <p:cxnSp>
        <p:nvCxnSpPr>
          <p:cNvPr id="106" name="Straight Arrow Connector 105"/>
          <p:cNvCxnSpPr>
            <a:stCxn id="14" idx="2"/>
            <a:endCxn id="103" idx="0"/>
          </p:cNvCxnSpPr>
          <p:nvPr/>
        </p:nvCxnSpPr>
        <p:spPr>
          <a:xfrm>
            <a:off x="9815082" y="1429244"/>
            <a:ext cx="0" cy="72950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8579181" y="3315962"/>
            <a:ext cx="2527760" cy="46166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Exception and summary reports generated.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597590" y="4678799"/>
            <a:ext cx="2527760" cy="27699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CRL receives reports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9951124" y="3902434"/>
            <a:ext cx="2159099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80000"/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FFFF00"/>
                </a:solidFill>
              </a:rPr>
              <a:t>Will reports be pushed to CRL or will CRL login  to Collection Manager to retrieve?</a:t>
            </a:r>
          </a:p>
        </p:txBody>
      </p:sp>
      <p:cxnSp>
        <p:nvCxnSpPr>
          <p:cNvPr id="116" name="Straight Arrow Connector 115"/>
          <p:cNvCxnSpPr>
            <a:stCxn id="103" idx="2"/>
            <a:endCxn id="34" idx="0"/>
          </p:cNvCxnSpPr>
          <p:nvPr/>
        </p:nvCxnSpPr>
        <p:spPr>
          <a:xfrm>
            <a:off x="9815082" y="2620411"/>
            <a:ext cx="27980" cy="19663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11" idx="2"/>
            <a:endCxn id="112" idx="0"/>
          </p:cNvCxnSpPr>
          <p:nvPr/>
        </p:nvCxnSpPr>
        <p:spPr>
          <a:xfrm>
            <a:off x="9843061" y="3777627"/>
            <a:ext cx="18409" cy="90117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8142791" y="5189980"/>
            <a:ext cx="3764311" cy="46166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CRL reviews reports to determine if PAPR or institution is origin of problem.</a:t>
            </a:r>
          </a:p>
        </p:txBody>
      </p:sp>
      <p:cxnSp>
        <p:nvCxnSpPr>
          <p:cNvPr id="125" name="Straight Arrow Connector 124"/>
          <p:cNvCxnSpPr>
            <a:stCxn id="34" idx="2"/>
            <a:endCxn id="111" idx="0"/>
          </p:cNvCxnSpPr>
          <p:nvPr/>
        </p:nvCxnSpPr>
        <p:spPr>
          <a:xfrm flipH="1">
            <a:off x="9843061" y="3094047"/>
            <a:ext cx="1" cy="22191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8091276" y="5951061"/>
            <a:ext cx="1368254" cy="27699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200"/>
              <a:t>Fix PAPR data</a:t>
            </a:r>
            <a:endParaRPr lang="en-US" sz="1200" dirty="0"/>
          </a:p>
        </p:txBody>
      </p:sp>
      <p:sp>
        <p:nvSpPr>
          <p:cNvPr id="138" name="TextBox 137"/>
          <p:cNvSpPr txBox="1"/>
          <p:nvPr/>
        </p:nvSpPr>
        <p:spPr>
          <a:xfrm>
            <a:off x="9963638" y="5913342"/>
            <a:ext cx="1368254" cy="46166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200"/>
              <a:t>Report problem to Program Manager</a:t>
            </a:r>
            <a:endParaRPr lang="en-US" sz="1200" dirty="0"/>
          </a:p>
        </p:txBody>
      </p:sp>
      <p:cxnSp>
        <p:nvCxnSpPr>
          <p:cNvPr id="144" name="Elbow Connector 143"/>
          <p:cNvCxnSpPr>
            <a:stCxn id="81" idx="3"/>
            <a:endCxn id="14" idx="1"/>
          </p:cNvCxnSpPr>
          <p:nvPr/>
        </p:nvCxnSpPr>
        <p:spPr>
          <a:xfrm flipV="1">
            <a:off x="6901762" y="1198412"/>
            <a:ext cx="1603051" cy="514735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37" idx="1"/>
            <a:endCxn id="14" idx="1"/>
          </p:cNvCxnSpPr>
          <p:nvPr/>
        </p:nvCxnSpPr>
        <p:spPr>
          <a:xfrm rot="10800000" flipH="1">
            <a:off x="8091275" y="1198413"/>
            <a:ext cx="413537" cy="4891149"/>
          </a:xfrm>
          <a:prstGeom prst="bentConnector3">
            <a:avLst>
              <a:gd name="adj1" fmla="val -55279"/>
            </a:avLst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22" idx="2"/>
            <a:endCxn id="137" idx="0"/>
          </p:cNvCxnSpPr>
          <p:nvPr/>
        </p:nvCxnSpPr>
        <p:spPr>
          <a:xfrm flipH="1">
            <a:off x="8775403" y="5651645"/>
            <a:ext cx="1249544" cy="29941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22" idx="2"/>
            <a:endCxn id="138" idx="0"/>
          </p:cNvCxnSpPr>
          <p:nvPr/>
        </p:nvCxnSpPr>
        <p:spPr>
          <a:xfrm>
            <a:off x="10024947" y="5651645"/>
            <a:ext cx="622818" cy="26169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>
            <a:stCxn id="138" idx="2"/>
            <a:endCxn id="58" idx="3"/>
          </p:cNvCxnSpPr>
          <p:nvPr/>
        </p:nvCxnSpPr>
        <p:spPr>
          <a:xfrm rot="5400000" flipH="1">
            <a:off x="5728921" y="1456163"/>
            <a:ext cx="5164286" cy="4673402"/>
          </a:xfrm>
          <a:prstGeom prst="bentConnector4">
            <a:avLst>
              <a:gd name="adj1" fmla="val -4427"/>
              <a:gd name="adj2" fmla="val 70681"/>
            </a:avLst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68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FE17FD-D030-41C4-BA62-2712FA88C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218"/>
            <a:ext cx="12142226" cy="1041400"/>
          </a:xfrm>
        </p:spPr>
        <p:txBody>
          <a:bodyPr>
            <a:noAutofit/>
          </a:bodyPr>
          <a:lstStyle/>
          <a:p>
            <a:r>
              <a:rPr lang="en-US" sz="3600" b="1" dirty="0"/>
              <a:t>Program registering commitments for participating member libraries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50EF34F-9F12-4ABA-BBA0-13E4B96F67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979502"/>
              </p:ext>
            </p:extLst>
          </p:nvPr>
        </p:nvGraphicFramePr>
        <p:xfrm>
          <a:off x="188665" y="3038476"/>
          <a:ext cx="11532202" cy="2837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423A65D4-2877-44AA-9CBF-423E73F88765}"/>
              </a:ext>
            </a:extLst>
          </p:cNvPr>
          <p:cNvGrpSpPr/>
          <p:nvPr/>
        </p:nvGrpSpPr>
        <p:grpSpPr>
          <a:xfrm>
            <a:off x="10522149" y="4747102"/>
            <a:ext cx="1669851" cy="769582"/>
            <a:chOff x="10521106" y="1068453"/>
            <a:chExt cx="1669851" cy="1424604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3D21CA4-8972-4CAD-B4FA-CF8051B771AA}"/>
                </a:ext>
              </a:extLst>
            </p:cNvPr>
            <p:cNvSpPr/>
            <p:nvPr/>
          </p:nvSpPr>
          <p:spPr>
            <a:xfrm>
              <a:off x="10521106" y="1068453"/>
              <a:ext cx="1669851" cy="1424604"/>
            </a:xfrm>
            <a:prstGeom prst="roundRect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: Rounded Corners 4">
              <a:extLst>
                <a:ext uri="{FF2B5EF4-FFF2-40B4-BE49-F238E27FC236}">
                  <a16:creationId xmlns:a16="http://schemas.microsoft.com/office/drawing/2014/main" id="{1167F3BD-930D-46D2-BCEA-8BC42F8A065D}"/>
                </a:ext>
              </a:extLst>
            </p:cNvPr>
            <p:cNvSpPr txBox="1"/>
            <p:nvPr/>
          </p:nvSpPr>
          <p:spPr>
            <a:xfrm>
              <a:off x="10590649" y="1137996"/>
              <a:ext cx="1530765" cy="1285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300" kern="1200" dirty="0"/>
                <a:t>Re-submit CSV w/ corrected records with errors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28043E6-13EB-4C44-92EA-93088A9E7C64}"/>
              </a:ext>
            </a:extLst>
          </p:cNvPr>
          <p:cNvGrpSpPr/>
          <p:nvPr/>
        </p:nvGrpSpPr>
        <p:grpSpPr>
          <a:xfrm>
            <a:off x="2266056" y="5813823"/>
            <a:ext cx="3217969" cy="722602"/>
            <a:chOff x="7133589" y="769125"/>
            <a:chExt cx="1697779" cy="1025500"/>
          </a:xfrm>
          <a:solidFill>
            <a:srgbClr val="00B0F0"/>
          </a:solidFill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1FD44C0-AEF4-48C0-BA45-8C75BC815706}"/>
                </a:ext>
              </a:extLst>
            </p:cNvPr>
            <p:cNvSpPr/>
            <p:nvPr/>
          </p:nvSpPr>
          <p:spPr>
            <a:xfrm>
              <a:off x="7133589" y="769125"/>
              <a:ext cx="1697779" cy="1025500"/>
            </a:xfrm>
            <a:prstGeom prst="roundRect">
              <a:avLst/>
            </a:pr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AF8DB4BB-7215-40D8-8961-F303F95300D5}"/>
                </a:ext>
              </a:extLst>
            </p:cNvPr>
            <p:cNvSpPr txBox="1"/>
            <p:nvPr/>
          </p:nvSpPr>
          <p:spPr>
            <a:xfrm>
              <a:off x="7183650" y="819186"/>
              <a:ext cx="1597657" cy="9253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Commitments registered with Shared Print flag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5FBF27F-E7F2-4D3C-9B42-C095B0D7891B}"/>
              </a:ext>
            </a:extLst>
          </p:cNvPr>
          <p:cNvGrpSpPr/>
          <p:nvPr/>
        </p:nvGrpSpPr>
        <p:grpSpPr>
          <a:xfrm>
            <a:off x="5817993" y="5813825"/>
            <a:ext cx="3333620" cy="687326"/>
            <a:chOff x="8916257" y="769125"/>
            <a:chExt cx="1697779" cy="1025500"/>
          </a:xfrm>
          <a:solidFill>
            <a:srgbClr val="00B0F0"/>
          </a:solidFill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7FD05133-78F4-4090-9D32-F8845D15DD72}"/>
                </a:ext>
              </a:extLst>
            </p:cNvPr>
            <p:cNvSpPr/>
            <p:nvPr/>
          </p:nvSpPr>
          <p:spPr>
            <a:xfrm>
              <a:off x="8916257" y="769125"/>
              <a:ext cx="1697779" cy="1025500"/>
            </a:xfrm>
            <a:prstGeom prst="roundRect">
              <a:avLst/>
            </a:pr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sp>
        <p:sp>
          <p:nvSpPr>
            <p:cNvPr id="19" name="Rectangle: Rounded Corners 4">
              <a:extLst>
                <a:ext uri="{FF2B5EF4-FFF2-40B4-BE49-F238E27FC236}">
                  <a16:creationId xmlns:a16="http://schemas.microsoft.com/office/drawing/2014/main" id="{EF21016C-5E9B-4B29-A398-326D583A3CD9}"/>
                </a:ext>
              </a:extLst>
            </p:cNvPr>
            <p:cNvSpPr txBox="1"/>
            <p:nvPr/>
          </p:nvSpPr>
          <p:spPr>
            <a:xfrm>
              <a:off x="8966318" y="819186"/>
              <a:ext cx="1597657" cy="92537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Data available in </a:t>
              </a:r>
              <a:r>
                <a:rPr lang="en-US" sz="1600" kern="1200" dirty="0" err="1"/>
                <a:t>WorldCat</a:t>
              </a:r>
              <a:r>
                <a:rPr lang="en-US" sz="1600" kern="1200" dirty="0"/>
                <a:t> and synchronized to PAPR in separate process 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E494425-0612-461D-B620-BD962BB4005B}"/>
              </a:ext>
            </a:extLst>
          </p:cNvPr>
          <p:cNvSpPr txBox="1"/>
          <p:nvPr/>
        </p:nvSpPr>
        <p:spPr>
          <a:xfrm>
            <a:off x="823590" y="5932836"/>
            <a:ext cx="1192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Outputs:</a:t>
            </a:r>
          </a:p>
        </p:txBody>
      </p:sp>
      <p:graphicFrame>
        <p:nvGraphicFramePr>
          <p:cNvPr id="23" name="Content Placeholder 1">
            <a:extLst>
              <a:ext uri="{FF2B5EF4-FFF2-40B4-BE49-F238E27FC236}">
                <a16:creationId xmlns:a16="http://schemas.microsoft.com/office/drawing/2014/main" id="{BC0FAD0F-3FA1-42B7-826E-29893E071F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911859"/>
              </p:ext>
            </p:extLst>
          </p:nvPr>
        </p:nvGraphicFramePr>
        <p:xfrm>
          <a:off x="95349" y="1095658"/>
          <a:ext cx="10285209" cy="2184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05F72061-549F-41D5-87E1-501A17597BE8}"/>
              </a:ext>
            </a:extLst>
          </p:cNvPr>
          <p:cNvSpPr txBox="1"/>
          <p:nvPr/>
        </p:nvSpPr>
        <p:spPr>
          <a:xfrm>
            <a:off x="0" y="2793472"/>
            <a:ext cx="3034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NEW: </a:t>
            </a:r>
            <a:r>
              <a:rPr lang="en-US" sz="1200" dirty="0">
                <a:solidFill>
                  <a:srgbClr val="FF0000"/>
                </a:solidFill>
              </a:rPr>
              <a:t>Include authorization notes in collection comments field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12F571-0951-4C96-B36C-DCF4FD4022D3}"/>
              </a:ext>
            </a:extLst>
          </p:cNvPr>
          <p:cNvSpPr txBox="1"/>
          <p:nvPr/>
        </p:nvSpPr>
        <p:spPr>
          <a:xfrm>
            <a:off x="187958" y="5113766"/>
            <a:ext cx="1921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NEW: </a:t>
            </a:r>
            <a:r>
              <a:rPr lang="en-US" sz="1200" dirty="0">
                <a:solidFill>
                  <a:srgbClr val="FF0000"/>
                </a:solidFill>
              </a:rPr>
              <a:t>Submit authorization file w/ associated collection IDs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B9B6A2-4AEB-4EDE-BC4E-8A2AE5416E80}"/>
              </a:ext>
            </a:extLst>
          </p:cNvPr>
          <p:cNvSpPr txBox="1"/>
          <p:nvPr/>
        </p:nvSpPr>
        <p:spPr>
          <a:xfrm>
            <a:off x="43344" y="1276545"/>
            <a:ext cx="320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Institution/Program actions</a:t>
            </a:r>
            <a:r>
              <a:rPr lang="en-US" dirty="0">
                <a:solidFill>
                  <a:srgbClr val="00B0F0"/>
                </a:solidFill>
              </a:rPr>
              <a:t>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479CB4-FF29-46FD-8D0A-6132E2414985}"/>
              </a:ext>
            </a:extLst>
          </p:cNvPr>
          <p:cNvSpPr/>
          <p:nvPr/>
        </p:nvSpPr>
        <p:spPr>
          <a:xfrm>
            <a:off x="67131" y="3356770"/>
            <a:ext cx="179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“Admin” actions:</a:t>
            </a:r>
          </a:p>
        </p:txBody>
      </p:sp>
    </p:spTree>
    <p:extLst>
      <p:ext uri="{BB962C8B-B14F-4D97-AF65-F5344CB8AC3E}">
        <p14:creationId xmlns:p14="http://schemas.microsoft.com/office/powerpoint/2010/main" val="2190173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728</Words>
  <Application>Microsoft Office PowerPoint</Application>
  <PresentationFormat>Widescreen</PresentationFormat>
  <Paragraphs>89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Individual Library registering own commitments</vt:lpstr>
      <vt:lpstr>CRL registering multiple library/program commitments</vt:lpstr>
      <vt:lpstr>CRL registering multiple library/program commitments-Revision</vt:lpstr>
      <vt:lpstr>Program registering commitments for participating member libraries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Library</dc:title>
  <dc:creator>Ewig,Kristin</dc:creator>
  <cp:lastModifiedBy>Marie Waltz</cp:lastModifiedBy>
  <cp:revision>15</cp:revision>
  <cp:lastPrinted>2019-05-13T17:53:45Z</cp:lastPrinted>
  <dcterms:created xsi:type="dcterms:W3CDTF">2019-04-22T15:57:02Z</dcterms:created>
  <dcterms:modified xsi:type="dcterms:W3CDTF">2020-04-15T16:36:12Z</dcterms:modified>
</cp:coreProperties>
</file>