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01c5951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01c5951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lessons from the trenches of ReShare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with GoldRush algorithm as an exemplar of common infrastructure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Governance issues?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Versioning?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to deal with different cataloging practices and material types?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applications might have different needs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Merging vs Clustering and re-use of FOLIO components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Unnecessarily complex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Scalability to consortial-scale collections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did we get right?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Separation</a:t>
            </a:r>
            <a:r>
              <a:rPr lang="en"/>
              <a:t> between discovery and fulfillment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Separation between shared index and discovery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Shared Index Mark 2 and the metastorage module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7940400" y="1391900"/>
            <a:ext cx="1134900" cy="97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Discovery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3020025" y="1761700"/>
            <a:ext cx="3243900" cy="33900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657150" y="307450"/>
            <a:ext cx="838800" cy="11886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657150" y="1990913"/>
            <a:ext cx="838800" cy="11886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657150" y="3674375"/>
            <a:ext cx="838800" cy="11886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624868" y="2660751"/>
            <a:ext cx="1134900" cy="433500"/>
          </a:xfrm>
          <a:prstGeom prst="rightArrow">
            <a:avLst>
              <a:gd fmla="val 50000" name="adj1"/>
              <a:gd fmla="val 613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Records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 rot="2700000">
            <a:off x="1690530" y="1308826"/>
            <a:ext cx="1134906" cy="433598"/>
          </a:xfrm>
          <a:prstGeom prst="rightArrow">
            <a:avLst>
              <a:gd fmla="val 50000" name="adj1"/>
              <a:gd fmla="val 613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Records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rot="-1547571">
            <a:off x="1750736" y="4052511"/>
            <a:ext cx="1134863" cy="433523"/>
          </a:xfrm>
          <a:prstGeom prst="rightArrow">
            <a:avLst>
              <a:gd fmla="val 50000" name="adj1"/>
              <a:gd fmla="val 613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Records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3167550" y="3700250"/>
            <a:ext cx="1109100" cy="118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Records +</a:t>
            </a:r>
            <a:br>
              <a:rPr lang="en"/>
            </a:br>
            <a:r>
              <a:rPr lang="en"/>
              <a:t>keys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3924000" y="2616800"/>
            <a:ext cx="1416300" cy="97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Algorithms</a:t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5266925" y="3700250"/>
            <a:ext cx="838800" cy="97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 tables</a:t>
            </a:r>
            <a:endParaRPr/>
          </a:p>
        </p:txBody>
      </p:sp>
      <p:cxnSp>
        <p:nvCxnSpPr>
          <p:cNvPr id="71" name="Google Shape;71;p14"/>
          <p:cNvCxnSpPr>
            <a:stCxn id="68" idx="0"/>
            <a:endCxn id="69" idx="1"/>
          </p:cNvCxnSpPr>
          <p:nvPr/>
        </p:nvCxnSpPr>
        <p:spPr>
          <a:xfrm rot="-5400000">
            <a:off x="3526050" y="3302300"/>
            <a:ext cx="594000" cy="201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4"/>
          <p:cNvCxnSpPr>
            <a:stCxn id="69" idx="3"/>
            <a:endCxn id="70" idx="0"/>
          </p:cNvCxnSpPr>
          <p:nvPr/>
        </p:nvCxnSpPr>
        <p:spPr>
          <a:xfrm>
            <a:off x="5340300" y="3106100"/>
            <a:ext cx="345900" cy="5943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4"/>
          <p:cNvSpPr/>
          <p:nvPr/>
        </p:nvSpPr>
        <p:spPr>
          <a:xfrm rot="-2210558">
            <a:off x="6404714" y="2121451"/>
            <a:ext cx="1134720" cy="882240"/>
          </a:xfrm>
          <a:prstGeom prst="rightArrow">
            <a:avLst>
              <a:gd fmla="val 50000" name="adj1"/>
              <a:gd fmla="val 613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 clusters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 rot="2854957">
            <a:off x="6404778" y="3672318"/>
            <a:ext cx="1134574" cy="882079"/>
          </a:xfrm>
          <a:prstGeom prst="rightArrow">
            <a:avLst>
              <a:gd fmla="val 50000" name="adj1"/>
              <a:gd fmla="val 613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 clusters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7788000" y="1239500"/>
            <a:ext cx="1134900" cy="97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Discovery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7680225" y="3779375"/>
            <a:ext cx="1134900" cy="97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Collection analysis etc</a:t>
            </a:r>
            <a:endParaRPr/>
          </a:p>
        </p:txBody>
      </p:sp>
      <p:sp>
        <p:nvSpPr>
          <p:cNvPr id="77" name="Google Shape;77;p14"/>
          <p:cNvSpPr txBox="1"/>
          <p:nvPr/>
        </p:nvSpPr>
        <p:spPr>
          <a:xfrm>
            <a:off x="3049400" y="-74800"/>
            <a:ext cx="4478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Flexible match key extraction (JS/JSON)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Flexible normalization and merging on input / output (JS/JSON)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Multiple match algorithms concurrently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Indirect matching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Record to Cluster relationship maintenance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High volume, low latency Input/Output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Input/output through REST, OAI-PMH</a:t>
            </a:r>
            <a:endParaRPr/>
          </a:p>
        </p:txBody>
      </p:sp>
      <p:sp>
        <p:nvSpPr>
          <p:cNvPr id="78" name="Google Shape;78;p14"/>
          <p:cNvSpPr txBox="1"/>
          <p:nvPr/>
        </p:nvSpPr>
        <p:spPr>
          <a:xfrm>
            <a:off x="6831425" y="2818000"/>
            <a:ext cx="1134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feeds or cluster lookup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