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72" r:id="rId1"/>
  </p:sldMasterIdLst>
  <p:notesMasterIdLst>
    <p:notesMasterId r:id="rId6"/>
  </p:notesMasterIdLst>
  <p:sldIdLst>
    <p:sldId id="257" r:id="rId2"/>
    <p:sldId id="258" r:id="rId3"/>
    <p:sldId id="259" r:id="rId4"/>
    <p:sldId id="261" r:id="rId5"/>
  </p:sldIdLst>
  <p:sldSz cx="13004800" cy="9753600"/>
  <p:notesSz cx="6858000" cy="91440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1pPr>
    <a:lvl2pPr marL="3429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2pPr>
    <a:lvl3pPr marL="6858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3pPr>
    <a:lvl4pPr marL="10287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4pPr>
    <a:lvl5pPr marL="13716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3568"/>
    <a:srgbClr val="6F1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116" y="-9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nmc\AppData\Roaming\Microsoft\Excel\Shared%20Print%20Charts%20(version%201).xlsb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johnmc\AppData\Roaming\Microsoft\Excel\Shared%20Print%20Charts%20(version%201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743804392871939E-2"/>
          <c:y val="0.10415434052051904"/>
          <c:w val="0.87783949522865934"/>
          <c:h val="0.80792786094871183"/>
        </c:manualLayout>
      </c:layout>
      <c:scatterChart>
        <c:scatterStyle val="lineMarker"/>
        <c:varyColors val="0"/>
        <c:ser>
          <c:idx val="0"/>
          <c:order val="0"/>
          <c:tx>
            <c:strRef>
              <c:f>'Pairwise Comparisons'!$L$2</c:f>
              <c:strCache>
                <c:ptCount val="1"/>
                <c:pt idx="0">
                  <c:v>Total Collection %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5"/>
            <c:spPr>
              <a:solidFill>
                <a:srgbClr val="163568"/>
              </a:solidFill>
              <a:ln>
                <a:solidFill>
                  <a:srgbClr val="163568"/>
                </a:solidFill>
              </a:ln>
            </c:spPr>
          </c:marker>
          <c:xVal>
            <c:numRef>
              <c:f>'Pairwise Comparisons'!$J$3:$J$58</c:f>
              <c:numCache>
                <c:formatCode>0.0%</c:formatCode>
                <c:ptCount val="56"/>
                <c:pt idx="0">
                  <c:v>0.31327224669603526</c:v>
                </c:pt>
                <c:pt idx="1">
                  <c:v>0.18713422142050032</c:v>
                </c:pt>
                <c:pt idx="2">
                  <c:v>0.20488991631939343</c:v>
                </c:pt>
                <c:pt idx="3">
                  <c:v>0.18754039991946508</c:v>
                </c:pt>
                <c:pt idx="4">
                  <c:v>0.18920613189703311</c:v>
                </c:pt>
                <c:pt idx="5">
                  <c:v>0.38810574637991352</c:v>
                </c:pt>
                <c:pt idx="6">
                  <c:v>0.16726308640685403</c:v>
                </c:pt>
                <c:pt idx="7">
                  <c:v>0.32456303129915348</c:v>
                </c:pt>
                <c:pt idx="8">
                  <c:v>0.12727156543239004</c:v>
                </c:pt>
                <c:pt idx="9">
                  <c:v>0.18013596817208061</c:v>
                </c:pt>
                <c:pt idx="10">
                  <c:v>0.13925709154999832</c:v>
                </c:pt>
                <c:pt idx="11">
                  <c:v>0.14818576867709776</c:v>
                </c:pt>
                <c:pt idx="12">
                  <c:v>0.31870351935351643</c:v>
                </c:pt>
                <c:pt idx="13">
                  <c:v>0.14070546327486738</c:v>
                </c:pt>
                <c:pt idx="14">
                  <c:v>0.16672101604736977</c:v>
                </c:pt>
                <c:pt idx="15">
                  <c:v>0.15712823742423049</c:v>
                </c:pt>
                <c:pt idx="16">
                  <c:v>0.1324292616969239</c:v>
                </c:pt>
                <c:pt idx="17">
                  <c:v>0.14199656672248376</c:v>
                </c:pt>
                <c:pt idx="18">
                  <c:v>0.17759918681109241</c:v>
                </c:pt>
                <c:pt idx="19">
                  <c:v>0.15408592895857079</c:v>
                </c:pt>
                <c:pt idx="20">
                  <c:v>0.18027541752124232</c:v>
                </c:pt>
                <c:pt idx="21">
                  <c:v>0.55431370234863686</c:v>
                </c:pt>
                <c:pt idx="22">
                  <c:v>8.5795051273893141E-2</c:v>
                </c:pt>
                <c:pt idx="23">
                  <c:v>0.13146070300665005</c:v>
                </c:pt>
                <c:pt idx="24">
                  <c:v>0.12447268237472991</c:v>
                </c:pt>
                <c:pt idx="25">
                  <c:v>0.27739734978176211</c:v>
                </c:pt>
                <c:pt idx="26">
                  <c:v>0.15549822376507774</c:v>
                </c:pt>
                <c:pt idx="27">
                  <c:v>0.30603483634573841</c:v>
                </c:pt>
                <c:pt idx="28">
                  <c:v>0.12057492680330051</c:v>
                </c:pt>
                <c:pt idx="29">
                  <c:v>0.15996615850186291</c:v>
                </c:pt>
                <c:pt idx="30">
                  <c:v>0.16301282481702814</c:v>
                </c:pt>
                <c:pt idx="31">
                  <c:v>0.20411106445900801</c:v>
                </c:pt>
                <c:pt idx="32">
                  <c:v>0.20161746408777287</c:v>
                </c:pt>
                <c:pt idx="33">
                  <c:v>0.19202955202877023</c:v>
                </c:pt>
                <c:pt idx="34">
                  <c:v>0.14356265567293652</c:v>
                </c:pt>
                <c:pt idx="35">
                  <c:v>0.16084013353115728</c:v>
                </c:pt>
                <c:pt idx="36">
                  <c:v>0.10398361274324834</c:v>
                </c:pt>
                <c:pt idx="37">
                  <c:v>0.15544778532169415</c:v>
                </c:pt>
                <c:pt idx="38">
                  <c:v>0.12520569160778242</c:v>
                </c:pt>
                <c:pt idx="39">
                  <c:v>0.14407953308932633</c:v>
                </c:pt>
                <c:pt idx="40">
                  <c:v>0.23194840892271909</c:v>
                </c:pt>
                <c:pt idx="41">
                  <c:v>0.21280933633295837</c:v>
                </c:pt>
                <c:pt idx="42">
                  <c:v>0.50261987932677044</c:v>
                </c:pt>
                <c:pt idx="43">
                  <c:v>0.34115098427050955</c:v>
                </c:pt>
                <c:pt idx="44">
                  <c:v>0.26262626262626265</c:v>
                </c:pt>
                <c:pt idx="45">
                  <c:v>9.2913385826771652E-2</c:v>
                </c:pt>
                <c:pt idx="46">
                  <c:v>0.26727605118829983</c:v>
                </c:pt>
                <c:pt idx="47">
                  <c:v>0.11538461538461539</c:v>
                </c:pt>
                <c:pt idx="48">
                  <c:v>0.11999104544436982</c:v>
                </c:pt>
                <c:pt idx="49">
                  <c:v>0.14651218923485396</c:v>
                </c:pt>
                <c:pt idx="50">
                  <c:v>0.11433702484286141</c:v>
                </c:pt>
                <c:pt idx="51">
                  <c:v>0.18380809595202399</c:v>
                </c:pt>
                <c:pt idx="52">
                  <c:v>0.20576540755467196</c:v>
                </c:pt>
                <c:pt idx="53">
                  <c:v>0.62565445026178013</c:v>
                </c:pt>
                <c:pt idx="54">
                  <c:v>0.24074074074074073</c:v>
                </c:pt>
                <c:pt idx="55">
                  <c:v>0.29230769230769232</c:v>
                </c:pt>
              </c:numCache>
            </c:numRef>
          </c:xVal>
          <c:yVal>
            <c:numRef>
              <c:f>'Pairwise Comparisons'!$L$3:$L$58</c:f>
              <c:numCache>
                <c:formatCode>0.00%</c:formatCode>
                <c:ptCount val="56"/>
                <c:pt idx="0">
                  <c:v>0.25907752877929058</c:v>
                </c:pt>
                <c:pt idx="1">
                  <c:v>0.18019287237772455</c:v>
                </c:pt>
                <c:pt idx="2">
                  <c:v>0.17714192061590603</c:v>
                </c:pt>
                <c:pt idx="3">
                  <c:v>0.17232695903698941</c:v>
                </c:pt>
                <c:pt idx="4">
                  <c:v>0.12671516171916086</c:v>
                </c:pt>
                <c:pt idx="5">
                  <c:v>0.12371260153099982</c:v>
                </c:pt>
                <c:pt idx="6">
                  <c:v>0.10486545316426109</c:v>
                </c:pt>
                <c:pt idx="7">
                  <c:v>0.10332605329281833</c:v>
                </c:pt>
                <c:pt idx="8">
                  <c:v>9.2874842955647754E-2</c:v>
                </c:pt>
                <c:pt idx="9">
                  <c:v>8.353663881259861E-2</c:v>
                </c:pt>
                <c:pt idx="10">
                  <c:v>6.8640708087418928E-2</c:v>
                </c:pt>
                <c:pt idx="11">
                  <c:v>6.7865986384619881E-2</c:v>
                </c:pt>
                <c:pt idx="12">
                  <c:v>6.2368521007421261E-2</c:v>
                </c:pt>
                <c:pt idx="13">
                  <c:v>5.8953262870332493E-2</c:v>
                </c:pt>
                <c:pt idx="14">
                  <c:v>5.3198774323613626E-2</c:v>
                </c:pt>
                <c:pt idx="15">
                  <c:v>4.6393823409104189E-2</c:v>
                </c:pt>
                <c:pt idx="16">
                  <c:v>4.5918125109565826E-2</c:v>
                </c:pt>
                <c:pt idx="17">
                  <c:v>4.3348349938643137E-2</c:v>
                </c:pt>
                <c:pt idx="18">
                  <c:v>4.3115522555951614E-2</c:v>
                </c:pt>
                <c:pt idx="19">
                  <c:v>3.9251044527552154E-2</c:v>
                </c:pt>
                <c:pt idx="20">
                  <c:v>3.8952934172851048E-2</c:v>
                </c:pt>
                <c:pt idx="21">
                  <c:v>3.8681302226377605E-2</c:v>
                </c:pt>
                <c:pt idx="22">
                  <c:v>3.7306251095658272E-2</c:v>
                </c:pt>
                <c:pt idx="23">
                  <c:v>3.5560502249751651E-2</c:v>
                </c:pt>
                <c:pt idx="24">
                  <c:v>3.5495675802021856E-2</c:v>
                </c:pt>
                <c:pt idx="25">
                  <c:v>3.4934150937883483E-2</c:v>
                </c:pt>
                <c:pt idx="26">
                  <c:v>3.3797862005492903E-2</c:v>
                </c:pt>
                <c:pt idx="27">
                  <c:v>3.3391098872202422E-2</c:v>
                </c:pt>
                <c:pt idx="28">
                  <c:v>3.2588072664056562E-2</c:v>
                </c:pt>
                <c:pt idx="29">
                  <c:v>2.8059351808566588E-2</c:v>
                </c:pt>
                <c:pt idx="30">
                  <c:v>2.7196064395488811E-2</c:v>
                </c:pt>
                <c:pt idx="31">
                  <c:v>2.5007943522468299E-2</c:v>
                </c:pt>
                <c:pt idx="32">
                  <c:v>2.4216786945596914E-2</c:v>
                </c:pt>
                <c:pt idx="33">
                  <c:v>2.3357608251037224E-2</c:v>
                </c:pt>
                <c:pt idx="34">
                  <c:v>2.126124875825396E-2</c:v>
                </c:pt>
                <c:pt idx="35">
                  <c:v>1.969263133290481E-2</c:v>
                </c:pt>
                <c:pt idx="36">
                  <c:v>1.6937963828668263E-2</c:v>
                </c:pt>
                <c:pt idx="37">
                  <c:v>1.4120295973821072E-2</c:v>
                </c:pt>
                <c:pt idx="38">
                  <c:v>9.4327046689651143E-3</c:v>
                </c:pt>
                <c:pt idx="39">
                  <c:v>9.2300078887395543E-3</c:v>
                </c:pt>
                <c:pt idx="40">
                  <c:v>8.6365263250160699E-3</c:v>
                </c:pt>
                <c:pt idx="41">
                  <c:v>6.4936013556945015E-3</c:v>
                </c:pt>
                <c:pt idx="42">
                  <c:v>5.750379828200783E-3</c:v>
                </c:pt>
                <c:pt idx="43">
                  <c:v>4.8469182785017238E-3</c:v>
                </c:pt>
                <c:pt idx="44">
                  <c:v>3.5704763922164437E-3</c:v>
                </c:pt>
                <c:pt idx="45">
                  <c:v>2.8989291766493308E-3</c:v>
                </c:pt>
                <c:pt idx="46">
                  <c:v>2.4971878104365101E-3</c:v>
                </c:pt>
                <c:pt idx="47">
                  <c:v>2.4095351487173492E-3</c:v>
                </c:pt>
                <c:pt idx="48">
                  <c:v>2.039293957809852E-3</c:v>
                </c:pt>
                <c:pt idx="49">
                  <c:v>1.8913800911587683E-3</c:v>
                </c:pt>
                <c:pt idx="50">
                  <c:v>1.5252476187693567E-3</c:v>
                </c:pt>
                <c:pt idx="51">
                  <c:v>1.5225084730906327E-3</c:v>
                </c:pt>
                <c:pt idx="52">
                  <c:v>1.3777902763980599E-3</c:v>
                </c:pt>
                <c:pt idx="53">
                  <c:v>1.7439227487874714E-4</c:v>
                </c:pt>
                <c:pt idx="54">
                  <c:v>7.3956933325541982E-5</c:v>
                </c:pt>
                <c:pt idx="55">
                  <c:v>2.9674078186174255E-5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499200"/>
        <c:axId val="82499776"/>
      </c:scatterChart>
      <c:valAx>
        <c:axId val="82499200"/>
        <c:scaling>
          <c:orientation val="minMax"/>
        </c:scaling>
        <c:delete val="0"/>
        <c:axPos val="b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82499776"/>
        <c:crosses val="autoZero"/>
        <c:crossBetween val="midCat"/>
      </c:valAx>
      <c:valAx>
        <c:axId val="82499776"/>
        <c:scaling>
          <c:orientation val="minMax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8249920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759113444152808E-2"/>
          <c:y val="1.8937532808398948E-2"/>
          <c:w val="0.89494744234484525"/>
          <c:h val="0.92704521671872375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15"/>
            <c:spPr>
              <a:solidFill>
                <a:srgbClr val="78331E"/>
              </a:solidFill>
              <a:ln>
                <a:solidFill>
                  <a:srgbClr val="78331E"/>
                </a:solidFill>
              </a:ln>
            </c:spPr>
          </c:marker>
          <c:xVal>
            <c:numRef>
              <c:f>'Pairwise Comparisons'!$I$4:$I$58</c:f>
              <c:numCache>
                <c:formatCode>0.0%</c:formatCode>
                <c:ptCount val="55"/>
                <c:pt idx="0">
                  <c:v>0.61113841694831095</c:v>
                </c:pt>
                <c:pt idx="1">
                  <c:v>0.61828035966940109</c:v>
                </c:pt>
                <c:pt idx="2">
                  <c:v>0.61943540781400674</c:v>
                </c:pt>
                <c:pt idx="3">
                  <c:v>0.56578459099670353</c:v>
                </c:pt>
                <c:pt idx="4">
                  <c:v>0.86679483962389481</c:v>
                </c:pt>
                <c:pt idx="5">
                  <c:v>0.61827395256504025</c:v>
                </c:pt>
                <c:pt idx="6">
                  <c:v>0.6377666436915681</c:v>
                </c:pt>
                <c:pt idx="7">
                  <c:v>0.55242111886118195</c:v>
                </c:pt>
                <c:pt idx="8">
                  <c:v>0.75247562628426534</c:v>
                </c:pt>
                <c:pt idx="9">
                  <c:v>0.67574739782514714</c:v>
                </c:pt>
                <c:pt idx="10">
                  <c:v>0.70570705915591492</c:v>
                </c:pt>
                <c:pt idx="11">
                  <c:v>0.81304532412016162</c:v>
                </c:pt>
                <c:pt idx="12">
                  <c:v>0.5942076121887947</c:v>
                </c:pt>
                <c:pt idx="13">
                  <c:v>0.61389341800394748</c:v>
                </c:pt>
                <c:pt idx="14">
                  <c:v>0.69517043218137453</c:v>
                </c:pt>
                <c:pt idx="15">
                  <c:v>0.67829233858940963</c:v>
                </c:pt>
                <c:pt idx="16">
                  <c:v>0.60764799427084981</c:v>
                </c:pt>
                <c:pt idx="17">
                  <c:v>0.83689632900267885</c:v>
                </c:pt>
                <c:pt idx="18">
                  <c:v>0.83156156226011302</c:v>
                </c:pt>
                <c:pt idx="19">
                  <c:v>0.54460005859947258</c:v>
                </c:pt>
                <c:pt idx="20">
                  <c:v>0.81776230378850467</c:v>
                </c:pt>
                <c:pt idx="21">
                  <c:v>0.56792873051224946</c:v>
                </c:pt>
                <c:pt idx="22">
                  <c:v>0.72240480653195371</c:v>
                </c:pt>
                <c:pt idx="23">
                  <c:v>0.72304249408375343</c:v>
                </c:pt>
                <c:pt idx="24">
                  <c:v>0.63767282611536547</c:v>
                </c:pt>
                <c:pt idx="25">
                  <c:v>0.68450555833209514</c:v>
                </c:pt>
                <c:pt idx="26">
                  <c:v>0.63989226436247304</c:v>
                </c:pt>
                <c:pt idx="27">
                  <c:v>0.55409551293725401</c:v>
                </c:pt>
                <c:pt idx="28">
                  <c:v>0.66840212810959443</c:v>
                </c:pt>
                <c:pt idx="29">
                  <c:v>0.54404753911233461</c:v>
                </c:pt>
                <c:pt idx="30">
                  <c:v>0.60442870443052998</c:v>
                </c:pt>
                <c:pt idx="31">
                  <c:v>0.782264449722882</c:v>
                </c:pt>
                <c:pt idx="32">
                  <c:v>0.6282737862559612</c:v>
                </c:pt>
                <c:pt idx="33">
                  <c:v>0.78761917031692863</c:v>
                </c:pt>
                <c:pt idx="34">
                  <c:v>0.64611925074183973</c:v>
                </c:pt>
                <c:pt idx="35">
                  <c:v>0.49725082205811005</c:v>
                </c:pt>
                <c:pt idx="36">
                  <c:v>0.84474620109925636</c:v>
                </c:pt>
                <c:pt idx="37">
                  <c:v>0.6482915497047721</c:v>
                </c:pt>
                <c:pt idx="38">
                  <c:v>0.59773469185873973</c:v>
                </c:pt>
                <c:pt idx="39">
                  <c:v>0.72090072946400252</c:v>
                </c:pt>
                <c:pt idx="40">
                  <c:v>0.63955286839145109</c:v>
                </c:pt>
                <c:pt idx="41">
                  <c:v>0.94736424261670371</c:v>
                </c:pt>
                <c:pt idx="42">
                  <c:v>0.93990769520580197</c:v>
                </c:pt>
                <c:pt idx="43">
                  <c:v>0.68277713847334098</c:v>
                </c:pt>
                <c:pt idx="44">
                  <c:v>0.68078740157480311</c:v>
                </c:pt>
                <c:pt idx="45">
                  <c:v>0.99250457038391227</c:v>
                </c:pt>
                <c:pt idx="46">
                  <c:v>0.6974232663887836</c:v>
                </c:pt>
                <c:pt idx="47">
                  <c:v>0.66890530557421091</c:v>
                </c:pt>
                <c:pt idx="48">
                  <c:v>0.40453777455949796</c:v>
                </c:pt>
                <c:pt idx="49">
                  <c:v>0.69619874289134986</c:v>
                </c:pt>
                <c:pt idx="50">
                  <c:v>0.80119940029985004</c:v>
                </c:pt>
                <c:pt idx="51">
                  <c:v>0.78429423459244529</c:v>
                </c:pt>
                <c:pt idx="52">
                  <c:v>1</c:v>
                </c:pt>
                <c:pt idx="53">
                  <c:v>0.98765432098765427</c:v>
                </c:pt>
                <c:pt idx="54">
                  <c:v>0.92307692307692313</c:v>
                </c:pt>
              </c:numCache>
            </c:numRef>
          </c:xVal>
          <c:yVal>
            <c:numRef>
              <c:f>'Pairwise Comparisons'!$L$4:$L$58</c:f>
              <c:numCache>
                <c:formatCode>0.00%</c:formatCode>
                <c:ptCount val="55"/>
                <c:pt idx="0">
                  <c:v>0.18019287237772455</c:v>
                </c:pt>
                <c:pt idx="1">
                  <c:v>0.17714192061590603</c:v>
                </c:pt>
                <c:pt idx="2">
                  <c:v>0.17232695903698941</c:v>
                </c:pt>
                <c:pt idx="3">
                  <c:v>0.12671516171916086</c:v>
                </c:pt>
                <c:pt idx="4">
                  <c:v>0.12371260153099982</c:v>
                </c:pt>
                <c:pt idx="5">
                  <c:v>0.10486545316426109</c:v>
                </c:pt>
                <c:pt idx="6">
                  <c:v>0.10332605329281833</c:v>
                </c:pt>
                <c:pt idx="7">
                  <c:v>9.2874842955647754E-2</c:v>
                </c:pt>
                <c:pt idx="8">
                  <c:v>8.353663881259861E-2</c:v>
                </c:pt>
                <c:pt idx="9">
                  <c:v>6.8640708087418928E-2</c:v>
                </c:pt>
                <c:pt idx="10">
                  <c:v>6.7865986384619881E-2</c:v>
                </c:pt>
                <c:pt idx="11">
                  <c:v>6.2368521007421261E-2</c:v>
                </c:pt>
                <c:pt idx="12">
                  <c:v>5.8953262870332493E-2</c:v>
                </c:pt>
                <c:pt idx="13">
                  <c:v>5.3198774323613626E-2</c:v>
                </c:pt>
                <c:pt idx="14">
                  <c:v>4.6393823409104189E-2</c:v>
                </c:pt>
                <c:pt idx="15">
                  <c:v>4.5918125109565826E-2</c:v>
                </c:pt>
                <c:pt idx="16">
                  <c:v>4.3348349938643137E-2</c:v>
                </c:pt>
                <c:pt idx="17">
                  <c:v>4.3115522555951614E-2</c:v>
                </c:pt>
                <c:pt idx="18">
                  <c:v>3.9251044527552154E-2</c:v>
                </c:pt>
                <c:pt idx="19">
                  <c:v>3.8952934172851048E-2</c:v>
                </c:pt>
                <c:pt idx="20">
                  <c:v>3.8681302226377605E-2</c:v>
                </c:pt>
                <c:pt idx="21">
                  <c:v>3.7306251095658272E-2</c:v>
                </c:pt>
                <c:pt idx="22">
                  <c:v>3.5560502249751651E-2</c:v>
                </c:pt>
                <c:pt idx="23">
                  <c:v>3.5495675802021856E-2</c:v>
                </c:pt>
                <c:pt idx="24">
                  <c:v>3.4934150937883483E-2</c:v>
                </c:pt>
                <c:pt idx="25">
                  <c:v>3.3797862005492903E-2</c:v>
                </c:pt>
                <c:pt idx="26">
                  <c:v>3.3391098872202422E-2</c:v>
                </c:pt>
                <c:pt idx="27">
                  <c:v>3.2588072664056562E-2</c:v>
                </c:pt>
                <c:pt idx="28">
                  <c:v>2.8059351808566588E-2</c:v>
                </c:pt>
                <c:pt idx="29">
                  <c:v>2.7196064395488811E-2</c:v>
                </c:pt>
                <c:pt idx="30">
                  <c:v>2.5007943522468299E-2</c:v>
                </c:pt>
                <c:pt idx="31">
                  <c:v>2.4216786945596914E-2</c:v>
                </c:pt>
                <c:pt idx="32">
                  <c:v>2.3357608251037224E-2</c:v>
                </c:pt>
                <c:pt idx="33">
                  <c:v>2.126124875825396E-2</c:v>
                </c:pt>
                <c:pt idx="34">
                  <c:v>1.969263133290481E-2</c:v>
                </c:pt>
                <c:pt idx="35">
                  <c:v>1.6937963828668263E-2</c:v>
                </c:pt>
                <c:pt idx="36">
                  <c:v>1.4120295973821072E-2</c:v>
                </c:pt>
                <c:pt idx="37">
                  <c:v>9.4327046689651143E-3</c:v>
                </c:pt>
                <c:pt idx="38">
                  <c:v>9.2300078887395543E-3</c:v>
                </c:pt>
                <c:pt idx="39">
                  <c:v>8.6365263250160699E-3</c:v>
                </c:pt>
                <c:pt idx="40">
                  <c:v>6.4936013556945015E-3</c:v>
                </c:pt>
                <c:pt idx="41">
                  <c:v>5.750379828200783E-3</c:v>
                </c:pt>
                <c:pt idx="42">
                  <c:v>4.8469182785017238E-3</c:v>
                </c:pt>
                <c:pt idx="43">
                  <c:v>3.5704763922164437E-3</c:v>
                </c:pt>
                <c:pt idx="44">
                  <c:v>2.8989291766493308E-3</c:v>
                </c:pt>
                <c:pt idx="45">
                  <c:v>2.4971878104365101E-3</c:v>
                </c:pt>
                <c:pt idx="46">
                  <c:v>2.4095351487173492E-3</c:v>
                </c:pt>
                <c:pt idx="47">
                  <c:v>2.039293957809852E-3</c:v>
                </c:pt>
                <c:pt idx="48">
                  <c:v>1.8913800911587683E-3</c:v>
                </c:pt>
                <c:pt idx="49">
                  <c:v>1.5252476187693567E-3</c:v>
                </c:pt>
                <c:pt idx="50">
                  <c:v>1.5225084730906327E-3</c:v>
                </c:pt>
                <c:pt idx="51">
                  <c:v>1.3777902763980599E-3</c:v>
                </c:pt>
                <c:pt idx="52">
                  <c:v>1.7439227487874714E-4</c:v>
                </c:pt>
                <c:pt idx="53">
                  <c:v>7.3956933325541982E-5</c:v>
                </c:pt>
                <c:pt idx="54">
                  <c:v>2.9674078186174255E-5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789632"/>
        <c:axId val="95790208"/>
      </c:scatterChart>
      <c:valAx>
        <c:axId val="95789632"/>
        <c:scaling>
          <c:orientation val="minMax"/>
          <c:max val="1"/>
          <c:min val="0.4"/>
        </c:scaling>
        <c:delete val="0"/>
        <c:axPos val="b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95790208"/>
        <c:crosses val="autoZero"/>
        <c:crossBetween val="midCat"/>
      </c:valAx>
      <c:valAx>
        <c:axId val="9579020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9578963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0.40428</cdr:x>
      <cdr:y>0.09</cdr:y>
    </cdr:from>
    <cdr:to>
      <cdr:x>0.65265</cdr:x>
      <cdr:y>0.1829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4713363" y="685797"/>
          <a:ext cx="2895600" cy="7078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ctr" defTabSz="584200" rtl="0" fontAlgn="base" hangingPunct="0">
            <a:spcBef>
              <a:spcPct val="0"/>
            </a:spcBef>
            <a:spcAft>
              <a:spcPct val="0"/>
            </a:spcAft>
            <a:defRPr sz="3600" kern="1200">
              <a:solidFill>
                <a:srgbClr val="000000"/>
              </a:solidFill>
              <a:latin typeface="Helvetica Light" charset="0"/>
              <a:ea typeface="Helvetica Light" charset="0"/>
              <a:cs typeface="Helvetica Light" charset="0"/>
              <a:sym typeface="Helvetica Light" charset="0"/>
            </a:defRPr>
          </a:lvl1pPr>
          <a:lvl2pPr marL="342900" algn="ctr" defTabSz="584200" rtl="0" fontAlgn="base" hangingPunct="0">
            <a:spcBef>
              <a:spcPct val="0"/>
            </a:spcBef>
            <a:spcAft>
              <a:spcPct val="0"/>
            </a:spcAft>
            <a:defRPr sz="3600" kern="1200">
              <a:solidFill>
                <a:srgbClr val="000000"/>
              </a:solidFill>
              <a:latin typeface="Helvetica Light" charset="0"/>
              <a:ea typeface="Helvetica Light" charset="0"/>
              <a:cs typeface="Helvetica Light" charset="0"/>
              <a:sym typeface="Helvetica Light" charset="0"/>
            </a:defRPr>
          </a:lvl2pPr>
          <a:lvl3pPr marL="685800" algn="ctr" defTabSz="584200" rtl="0" fontAlgn="base" hangingPunct="0">
            <a:spcBef>
              <a:spcPct val="0"/>
            </a:spcBef>
            <a:spcAft>
              <a:spcPct val="0"/>
            </a:spcAft>
            <a:defRPr sz="3600" kern="1200">
              <a:solidFill>
                <a:srgbClr val="000000"/>
              </a:solidFill>
              <a:latin typeface="Helvetica Light" charset="0"/>
              <a:ea typeface="Helvetica Light" charset="0"/>
              <a:cs typeface="Helvetica Light" charset="0"/>
              <a:sym typeface="Helvetica Light" charset="0"/>
            </a:defRPr>
          </a:lvl3pPr>
          <a:lvl4pPr marL="1028700" algn="ctr" defTabSz="584200" rtl="0" fontAlgn="base" hangingPunct="0">
            <a:spcBef>
              <a:spcPct val="0"/>
            </a:spcBef>
            <a:spcAft>
              <a:spcPct val="0"/>
            </a:spcAft>
            <a:defRPr sz="3600" kern="1200">
              <a:solidFill>
                <a:srgbClr val="000000"/>
              </a:solidFill>
              <a:latin typeface="Helvetica Light" charset="0"/>
              <a:ea typeface="Helvetica Light" charset="0"/>
              <a:cs typeface="Helvetica Light" charset="0"/>
              <a:sym typeface="Helvetica Light" charset="0"/>
            </a:defRPr>
          </a:lvl4pPr>
          <a:lvl5pPr marL="1371600" algn="ctr" defTabSz="584200" rtl="0" fontAlgn="base" hangingPunct="0">
            <a:spcBef>
              <a:spcPct val="0"/>
            </a:spcBef>
            <a:spcAft>
              <a:spcPct val="0"/>
            </a:spcAft>
            <a:defRPr sz="3600" kern="1200">
              <a:solidFill>
                <a:srgbClr val="000000"/>
              </a:solidFill>
              <a:latin typeface="Helvetica Light" charset="0"/>
              <a:ea typeface="Helvetica Light" charset="0"/>
              <a:cs typeface="Helvetica Light" charset="0"/>
              <a:sym typeface="Helvetica Light" charset="0"/>
            </a:defRPr>
          </a:lvl5pPr>
          <a:lvl6pPr marL="2286000" algn="l" defTabSz="914400" rtl="0" eaLnBrk="1" latinLnBrk="0" hangingPunct="1">
            <a:defRPr sz="3600" kern="1200">
              <a:solidFill>
                <a:srgbClr val="000000"/>
              </a:solidFill>
              <a:latin typeface="Helvetica Light" charset="0"/>
              <a:ea typeface="Helvetica Light" charset="0"/>
              <a:cs typeface="Helvetica Light" charset="0"/>
              <a:sym typeface="Helvetica Light" charset="0"/>
            </a:defRPr>
          </a:lvl6pPr>
          <a:lvl7pPr marL="2743200" algn="l" defTabSz="914400" rtl="0" eaLnBrk="1" latinLnBrk="0" hangingPunct="1">
            <a:defRPr sz="3600" kern="1200">
              <a:solidFill>
                <a:srgbClr val="000000"/>
              </a:solidFill>
              <a:latin typeface="Helvetica Light" charset="0"/>
              <a:ea typeface="Helvetica Light" charset="0"/>
              <a:cs typeface="Helvetica Light" charset="0"/>
              <a:sym typeface="Helvetica Light" charset="0"/>
            </a:defRPr>
          </a:lvl7pPr>
          <a:lvl8pPr marL="3200400" algn="l" defTabSz="914400" rtl="0" eaLnBrk="1" latinLnBrk="0" hangingPunct="1">
            <a:defRPr sz="3600" kern="1200">
              <a:solidFill>
                <a:srgbClr val="000000"/>
              </a:solidFill>
              <a:latin typeface="Helvetica Light" charset="0"/>
              <a:ea typeface="Helvetica Light" charset="0"/>
              <a:cs typeface="Helvetica Light" charset="0"/>
              <a:sym typeface="Helvetica Light" charset="0"/>
            </a:defRPr>
          </a:lvl8pPr>
          <a:lvl9pPr marL="3657600" algn="l" defTabSz="914400" rtl="0" eaLnBrk="1" latinLnBrk="0" hangingPunct="1">
            <a:defRPr sz="3600" kern="1200">
              <a:solidFill>
                <a:srgbClr val="000000"/>
              </a:solidFill>
              <a:latin typeface="Helvetica Light" charset="0"/>
              <a:ea typeface="Helvetica Light" charset="0"/>
              <a:cs typeface="Helvetica Light" charset="0"/>
              <a:sym typeface="Helvetica Light" charset="0"/>
            </a:defRPr>
          </a:lvl9pPr>
        </a:lstStyle>
        <a:p xmlns:a="http://schemas.openxmlformats.org/drawingml/2006/main">
          <a:r>
            <a:rPr lang="en-US" sz="2000" dirty="0" smtClean="0"/>
            <a:t>LMU, USF, Santa Clara, 200-250K each</a:t>
          </a:r>
          <a:endParaRPr lang="en-US" sz="2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Noteworthy Bold" charset="0"/>
              </a:rPr>
              <a:t>Click to edit Master text styles</a:t>
            </a:r>
          </a:p>
          <a:p>
            <a:pPr lvl="1"/>
            <a:r>
              <a:rPr lang="en-US" smtClean="0">
                <a:sym typeface="Noteworthy Bold" charset="0"/>
              </a:rPr>
              <a:t>Second level</a:t>
            </a:r>
          </a:p>
          <a:p>
            <a:pPr lvl="2"/>
            <a:r>
              <a:rPr lang="en-US" smtClean="0">
                <a:sym typeface="Noteworthy Bold" charset="0"/>
              </a:rPr>
              <a:t>Third level</a:t>
            </a:r>
          </a:p>
          <a:p>
            <a:pPr lvl="3"/>
            <a:r>
              <a:rPr lang="en-US" smtClean="0">
                <a:sym typeface="Noteworthy Bold" charset="0"/>
              </a:rPr>
              <a:t>Fourth level</a:t>
            </a:r>
          </a:p>
          <a:p>
            <a:pPr lvl="4"/>
            <a:r>
              <a:rPr lang="en-US" smtClean="0">
                <a:sym typeface="Noteworthy Bold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7973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1pPr>
    <a:lvl2pPr marL="3429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2pPr>
    <a:lvl3pPr marL="6858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3pPr>
    <a:lvl4pPr marL="10287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4pPr>
    <a:lvl5pPr marL="13716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694482" y="5418667"/>
            <a:ext cx="5310320" cy="12954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7694507" y="5542414"/>
            <a:ext cx="5310295" cy="273101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7694507" y="5852682"/>
            <a:ext cx="5310295" cy="1300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7694507" y="5922706"/>
            <a:ext cx="2796032" cy="2601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7694507" y="5972725"/>
            <a:ext cx="2796032" cy="1300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694507" y="5635414"/>
            <a:ext cx="4356608" cy="3901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10491032" y="5775620"/>
            <a:ext cx="2275840" cy="52019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5190630"/>
            <a:ext cx="13004800" cy="34726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5227417"/>
            <a:ext cx="13004801" cy="20007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22206" y="5181283"/>
            <a:ext cx="3882596" cy="35332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3004800" cy="526464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50240" y="3416018"/>
            <a:ext cx="12029440" cy="2090702"/>
          </a:xfrm>
        </p:spPr>
        <p:txBody>
          <a:bodyPr anchor="b"/>
          <a:lstStyle>
            <a:lvl1pPr>
              <a:defRPr sz="63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50240" y="5546578"/>
            <a:ext cx="7044267" cy="2492587"/>
          </a:xfrm>
        </p:spPr>
        <p:txBody>
          <a:bodyPr/>
          <a:lstStyle>
            <a:lvl1pPr marL="91032" indent="0" algn="l">
              <a:buNone/>
              <a:defRPr sz="3400">
                <a:solidFill>
                  <a:schemeClr val="tx2"/>
                </a:solidFill>
              </a:defRPr>
            </a:lvl1pPr>
            <a:lvl2pPr marL="650230" indent="0" algn="ctr">
              <a:buNone/>
            </a:lvl2pPr>
            <a:lvl3pPr marL="1300460" indent="0" algn="ctr">
              <a:buNone/>
            </a:lvl3pPr>
            <a:lvl4pPr marL="1950690" indent="0" algn="ctr">
              <a:buNone/>
            </a:lvl4pPr>
            <a:lvl5pPr marL="2600919" indent="0" algn="ctr">
              <a:buNone/>
            </a:lvl5pPr>
            <a:lvl6pPr marL="3251149" indent="0" algn="ctr">
              <a:buNone/>
            </a:lvl6pPr>
            <a:lvl7pPr marL="3901379" indent="0" algn="ctr">
              <a:buNone/>
            </a:lvl7pPr>
            <a:lvl8pPr marL="4551609" indent="0" algn="ctr">
              <a:buNone/>
            </a:lvl8pPr>
            <a:lvl9pPr marL="5201839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9536853" y="5982208"/>
            <a:ext cx="1365504" cy="650240"/>
          </a:xfrm>
        </p:spPr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2/11/2015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694507" y="5980854"/>
            <a:ext cx="1842347" cy="65024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833014" y="1616"/>
            <a:ext cx="1063413" cy="520192"/>
          </a:xfrm>
        </p:spPr>
        <p:txBody>
          <a:bodyPr/>
          <a:lstStyle>
            <a:lvl1pPr algn="r">
              <a:defRPr sz="26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45227" y="1625600"/>
            <a:ext cx="2709333" cy="780288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1625600"/>
            <a:ext cx="8886613" cy="780288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2817708"/>
            <a:ext cx="11054080" cy="1937173"/>
          </a:xfrm>
        </p:spPr>
        <p:txBody>
          <a:bodyPr anchor="b">
            <a:noAutofit/>
          </a:bodyPr>
          <a:lstStyle>
            <a:lvl1pPr algn="l">
              <a:buNone/>
              <a:defRPr sz="61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788747"/>
            <a:ext cx="11054080" cy="2147146"/>
          </a:xfrm>
        </p:spPr>
        <p:txBody>
          <a:bodyPr anchor="t"/>
          <a:lstStyle>
            <a:lvl1pPr marL="65023" indent="0">
              <a:buNone/>
              <a:defRPr sz="3000" b="0">
                <a:solidFill>
                  <a:schemeClr val="tx2"/>
                </a:solidFill>
              </a:defRPr>
            </a:lvl1pPr>
            <a:lvl2pPr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" y="3199182"/>
            <a:ext cx="5743787" cy="6436925"/>
          </a:xfrm>
        </p:spPr>
        <p:txBody>
          <a:bodyPr/>
          <a:lstStyle>
            <a:lvl1pPr>
              <a:defRPr sz="2800"/>
            </a:lvl1pPr>
            <a:lvl2pPr>
              <a:defRPr sz="27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0773" y="3199182"/>
            <a:ext cx="5743787" cy="6436925"/>
          </a:xfrm>
        </p:spPr>
        <p:txBody>
          <a:bodyPr/>
          <a:lstStyle>
            <a:lvl1pPr>
              <a:defRPr sz="2800"/>
            </a:lvl1pPr>
            <a:lvl2pPr>
              <a:defRPr sz="27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1625600"/>
            <a:ext cx="11921067" cy="1521562"/>
          </a:xfrm>
        </p:spPr>
        <p:txBody>
          <a:bodyPr anchor="ctr"/>
          <a:lstStyle>
            <a:lvl1pPr>
              <a:defRPr sz="57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866" y="3192846"/>
            <a:ext cx="5748122" cy="65024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65023" indent="0">
              <a:buNone/>
              <a:defRPr sz="27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8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714632" y="3192846"/>
            <a:ext cx="5748302" cy="65024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65023" indent="0">
              <a:buNone/>
              <a:defRPr sz="27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8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41866" y="3852116"/>
            <a:ext cx="5748122" cy="552704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10478" y="3852116"/>
            <a:ext cx="5748302" cy="552704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2/11/2015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1625600"/>
            <a:ext cx="11704320" cy="1521562"/>
          </a:xfrm>
        </p:spPr>
        <p:txBody>
          <a:bodyPr anchor="ctr"/>
          <a:lstStyle>
            <a:lvl1pPr>
              <a:defRPr sz="57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363456" y="871322"/>
            <a:ext cx="1361442" cy="650240"/>
          </a:xfrm>
        </p:spPr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477760" y="871322"/>
            <a:ext cx="1885696" cy="65024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26291" y="3231"/>
            <a:ext cx="1083733" cy="520192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3861" y="1567246"/>
            <a:ext cx="4811776" cy="1248461"/>
          </a:xfrm>
        </p:spPr>
        <p:txBody>
          <a:bodyPr anchor="b"/>
          <a:lstStyle>
            <a:lvl1pPr algn="l">
              <a:buNone/>
              <a:defRPr sz="26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613861" y="2859701"/>
            <a:ext cx="4811776" cy="6567424"/>
          </a:xfrm>
        </p:spPr>
        <p:txBody>
          <a:bodyPr/>
          <a:lstStyle>
            <a:lvl1pPr marL="13005" indent="0">
              <a:buNone/>
              <a:defRPr sz="2000"/>
            </a:lvl1pPr>
            <a:lvl2pPr>
              <a:buNone/>
              <a:defRPr sz="1700"/>
            </a:lvl2pPr>
            <a:lvl3pPr>
              <a:buNone/>
              <a:defRPr sz="1400"/>
            </a:lvl3pPr>
            <a:lvl4pPr>
              <a:buNone/>
              <a:defRPr sz="1300"/>
            </a:lvl4pPr>
            <a:lvl5pPr>
              <a:buNone/>
              <a:defRPr sz="13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16747" y="1104053"/>
            <a:ext cx="7256678" cy="8323072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7507" y="1577473"/>
            <a:ext cx="834564" cy="6658328"/>
          </a:xfrm>
        </p:spPr>
        <p:txBody>
          <a:bodyPr vert="vert270" lIns="65023" tIns="0" rIns="65023" anchor="t"/>
          <a:lstStyle>
            <a:lvl1pPr algn="ctr">
              <a:buNone/>
              <a:defRPr sz="2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4110" y="1625600"/>
            <a:ext cx="6502400" cy="65024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46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59119" y="4656794"/>
            <a:ext cx="3684693" cy="3579007"/>
          </a:xfrm>
        </p:spPr>
        <p:txBody>
          <a:bodyPr lIns="0" tIns="0" rIns="65023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/>
            </a:lvl1pPr>
            <a:lvl2pPr>
              <a:buFontTx/>
              <a:buNone/>
              <a:defRPr sz="1700"/>
            </a:lvl2pPr>
            <a:lvl3pPr>
              <a:buFontTx/>
              <a:buNone/>
              <a:defRPr sz="1400"/>
            </a:lvl3pPr>
            <a:lvl4pPr>
              <a:buFontTx/>
              <a:buNone/>
              <a:defRPr sz="1300"/>
            </a:lvl4pPr>
            <a:lvl5pPr>
              <a:buFontTx/>
              <a:buNone/>
              <a:defRPr sz="13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521697"/>
            <a:ext cx="13004800" cy="12004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3004800" cy="441832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438438"/>
            <a:ext cx="13004801" cy="13004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7694482" y="512351"/>
            <a:ext cx="5310320" cy="12954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7694507" y="625938"/>
            <a:ext cx="5310295" cy="25605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690438" y="707561"/>
            <a:ext cx="4356608" cy="3901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10486963" y="837608"/>
            <a:ext cx="2275840" cy="52019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12920841" y="-2846"/>
            <a:ext cx="81957" cy="884326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863262" y="-2846"/>
            <a:ext cx="39014" cy="884326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836164" y="-2846"/>
            <a:ext cx="13005" cy="884326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12765046" y="-2846"/>
            <a:ext cx="39014" cy="884326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12680074" y="541"/>
            <a:ext cx="78029" cy="832307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12620053" y="541"/>
            <a:ext cx="13005" cy="832307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50240" y="1625600"/>
            <a:ext cx="11704320" cy="1517227"/>
          </a:xfrm>
          <a:prstGeom prst="rect">
            <a:avLst/>
          </a:prstGeom>
        </p:spPr>
        <p:txBody>
          <a:bodyPr vert="horz" lIns="130046" tIns="65023" rIns="130046" bIns="65023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50240" y="3199181"/>
            <a:ext cx="11704320" cy="6151270"/>
          </a:xfrm>
          <a:prstGeom prst="rect">
            <a:avLst/>
          </a:prstGeom>
        </p:spPr>
        <p:txBody>
          <a:bodyPr vert="horz" lIns="130046" tIns="65023" rIns="130046" bIns="65023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9367518" y="871322"/>
            <a:ext cx="1361442" cy="650240"/>
          </a:xfrm>
          <a:prstGeom prst="rect">
            <a:avLst/>
          </a:prstGeom>
        </p:spPr>
        <p:txBody>
          <a:bodyPr vert="horz" lIns="130046" tIns="65023" rIns="130046" bIns="65023"/>
          <a:lstStyle>
            <a:lvl1pPr algn="l" eaLnBrk="1" latinLnBrk="0" hangingPunct="1">
              <a:defRPr kumimoji="0" sz="11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2/11/2015</a:t>
            </a:fld>
            <a:endParaRPr lang="en-US" sz="1100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477760" y="871322"/>
            <a:ext cx="1885696" cy="650240"/>
          </a:xfrm>
          <a:prstGeom prst="rect">
            <a:avLst/>
          </a:prstGeom>
        </p:spPr>
        <p:txBody>
          <a:bodyPr vert="horz" lIns="130046" tIns="65023" rIns="130046" bIns="65023"/>
          <a:lstStyle>
            <a:lvl1pPr algn="r" eaLnBrk="1" latinLnBrk="0" hangingPunct="1">
              <a:defRPr kumimoji="0" sz="11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1100" dirty="0">
              <a:solidFill>
                <a:schemeClr val="accent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626291" y="3231"/>
            <a:ext cx="1083733" cy="520192"/>
          </a:xfrm>
          <a:prstGeom prst="rect">
            <a:avLst/>
          </a:prstGeom>
        </p:spPr>
        <p:txBody>
          <a:bodyPr vert="horz" lIns="130046" tIns="65023" rIns="130046" bIns="65023" anchor="b"/>
          <a:lstStyle>
            <a:lvl1pPr algn="r" eaLnBrk="1" latinLnBrk="0" hangingPunct="1">
              <a:defRPr kumimoji="0" sz="26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26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7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520184" indent="-364129" algn="l" rtl="0" eaLnBrk="1" latinLnBrk="0" hangingPunct="1">
        <a:spcBef>
          <a:spcPts val="427"/>
        </a:spcBef>
        <a:buClr>
          <a:schemeClr val="accent3"/>
        </a:buClr>
        <a:buFont typeface="Georgia"/>
        <a:buChar char="•"/>
        <a:defRPr kumimoji="0"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6331" indent="-351124" algn="l" rtl="0" eaLnBrk="1" latinLnBrk="0" hangingPunct="1">
        <a:spcBef>
          <a:spcPts val="427"/>
        </a:spcBef>
        <a:buClr>
          <a:schemeClr val="accent2"/>
        </a:buClr>
        <a:buFont typeface="Georgia"/>
        <a:buChar char="▫"/>
        <a:defRPr kumimoji="0" sz="37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313464" indent="-312110" algn="l" rtl="0" eaLnBrk="1" latinLnBrk="0" hangingPunct="1">
        <a:spcBef>
          <a:spcPts val="427"/>
        </a:spcBef>
        <a:buClr>
          <a:schemeClr val="accent1"/>
        </a:buClr>
        <a:buFont typeface="Wingdings 2"/>
        <a:buChar char=""/>
        <a:defRPr kumimoji="0" sz="3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77593" indent="-286101" algn="l" rtl="0" eaLnBrk="1" latinLnBrk="0" hangingPunct="1">
        <a:spcBef>
          <a:spcPts val="427"/>
        </a:spcBef>
        <a:buClr>
          <a:schemeClr val="accent1"/>
        </a:buClr>
        <a:buFont typeface="Wingdings 2"/>
        <a:buChar char=""/>
        <a:defRPr kumimoji="0" sz="31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976699" indent="-260092" algn="l" rtl="0" eaLnBrk="1" latinLnBrk="0" hangingPunct="1">
        <a:spcBef>
          <a:spcPts val="427"/>
        </a:spcBef>
        <a:buClr>
          <a:schemeClr val="accent3"/>
        </a:buClr>
        <a:buFont typeface="Georgia"/>
        <a:buChar char="▫"/>
        <a:defRPr kumimoji="0" sz="28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2288809" indent="-260092" algn="l" rtl="0" eaLnBrk="1" latinLnBrk="0" hangingPunct="1">
        <a:spcBef>
          <a:spcPts val="427"/>
        </a:spcBef>
        <a:buClr>
          <a:schemeClr val="accent3"/>
        </a:buClr>
        <a:buFont typeface="Georgia"/>
        <a:buChar char="▫"/>
        <a:defRPr kumimoji="0" sz="26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2600919" indent="-260092" algn="l" rtl="0" eaLnBrk="1" latinLnBrk="0" hangingPunct="1">
        <a:spcBef>
          <a:spcPts val="427"/>
        </a:spcBef>
        <a:buClr>
          <a:schemeClr val="accent3"/>
        </a:buClr>
        <a:buFont typeface="Georgia"/>
        <a:buChar char="▫"/>
        <a:defRPr kumimoji="0" sz="23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887020" indent="-260092" algn="l" rtl="0" eaLnBrk="1" latinLnBrk="0" hangingPunct="1">
        <a:spcBef>
          <a:spcPts val="427"/>
        </a:spcBef>
        <a:buClr>
          <a:schemeClr val="accent3"/>
        </a:buClr>
        <a:buFont typeface="Georgia"/>
        <a:buChar char="◦"/>
        <a:defRPr kumimoji="0" sz="21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3186126" indent="-260092" algn="l" rtl="0" eaLnBrk="1" latinLnBrk="0" hangingPunct="1">
        <a:spcBef>
          <a:spcPts val="427"/>
        </a:spcBef>
        <a:buClr>
          <a:schemeClr val="accent3"/>
        </a:buClr>
        <a:buFont typeface="Georgia"/>
        <a:buChar char="◦"/>
        <a:defRPr kumimoji="0" sz="20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82600" y="1143000"/>
            <a:ext cx="9509760" cy="1346200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SCELC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11200" y="2438400"/>
            <a:ext cx="112776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lnSpc>
                <a:spcPct val="2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Nascent resource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haring program</a:t>
            </a:r>
          </a:p>
          <a:p>
            <a:pPr marL="571500" indent="-571500" algn="l">
              <a:lnSpc>
                <a:spcPct val="2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Interest in shared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p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rint preservation program</a:t>
            </a:r>
            <a:endParaRPr lang="en-US" dirty="0">
              <a:solidFill>
                <a:schemeClr val="tx2">
                  <a:lumMod val="50000"/>
                </a:schemeClr>
              </a:solidFill>
              <a:latin typeface="Georgia" pitchFamily="18" charset="0"/>
            </a:endParaRPr>
          </a:p>
          <a:p>
            <a:pPr marL="571500" indent="-571500" algn="l">
              <a:lnSpc>
                <a:spcPct val="2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Some have interest in closer collaborative collection development</a:t>
            </a:r>
          </a:p>
          <a:p>
            <a:pPr algn="l">
              <a:lnSpc>
                <a:spcPct val="250000"/>
              </a:lnSpc>
            </a:pPr>
            <a:endParaRPr lang="en-US" dirty="0">
              <a:solidFill>
                <a:schemeClr val="tx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71081" y="4038600"/>
            <a:ext cx="12533719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What dimensions make </a:t>
            </a:r>
            <a:r>
              <a:rPr lang="en-US" dirty="0"/>
              <a:t>a good </a:t>
            </a:r>
            <a:r>
              <a:rPr lang="en-US" dirty="0" smtClean="0"/>
              <a:t>resource sharing or shared </a:t>
            </a:r>
            <a:r>
              <a:rPr lang="en-US" dirty="0"/>
              <a:t>print partner?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can influence a Library to join a program or start a partnership?</a:t>
            </a:r>
            <a:endParaRPr lang="en-US" dirty="0"/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8" t="13857" r="14645" b="35853"/>
          <a:stretch/>
        </p:blipFill>
        <p:spPr bwMode="auto">
          <a:xfrm>
            <a:off x="558800" y="839972"/>
            <a:ext cx="9654363" cy="3678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95CC4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125742"/>
              </p:ext>
            </p:extLst>
          </p:nvPr>
        </p:nvGraphicFramePr>
        <p:xfrm>
          <a:off x="939800" y="762000"/>
          <a:ext cx="12065000" cy="815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-3372536" y="4972735"/>
            <a:ext cx="7391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Total Portion of Collection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6000" y="8991603"/>
            <a:ext cx="1165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Unique across all Libraries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50200" y="5495955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Fuller Theological Seminary, 100K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35800" y="5896065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Caltech, 75K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88150" y="2486055"/>
            <a:ext cx="3467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Claremont, 180K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83200" y="41910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LMU, USF, Santa Clara, 70-80K each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0312400" y="73152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American Jewish University, 50K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26000" y="52959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Occidental, 50K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9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539877"/>
              </p:ext>
            </p:extLst>
          </p:nvPr>
        </p:nvGraphicFramePr>
        <p:xfrm>
          <a:off x="684137" y="1371603"/>
          <a:ext cx="11658600" cy="7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3372536" y="4972735"/>
            <a:ext cx="7391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Total Portion of Collection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6000" y="8991603"/>
            <a:ext cx="1165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Unique from Claremont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79000" y="39624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Fuller Theological Seminary, 230K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017000" y="6101748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Loma Linda, 120K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74000" y="5315442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/>
              <a:t>Biola</a:t>
            </a:r>
            <a:r>
              <a:rPr lang="en-US" sz="2000" dirty="0" smtClean="0"/>
              <a:t>, 135K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16600" y="4670286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Caltech, 150K</a:t>
            </a:r>
          </a:p>
        </p:txBody>
      </p:sp>
    </p:spTree>
    <p:extLst>
      <p:ext uri="{BB962C8B-B14F-4D97-AF65-F5344CB8AC3E}">
        <p14:creationId xmlns:p14="http://schemas.microsoft.com/office/powerpoint/2010/main" val="73451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572E2D"/>
      </a:dk1>
      <a:lt1>
        <a:srgbClr val="2A5657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ACB4B4"/>
      </a:accent3>
      <a:accent4>
        <a:srgbClr val="492625"/>
      </a:accent4>
      <a:accent5>
        <a:srgbClr val="AAB5DE"/>
      </a:accent5>
      <a:accent6>
        <a:srgbClr val="177815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98</Words>
  <Application>Microsoft Office PowerPoint</Application>
  <PresentationFormat>Custom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</vt:lpstr>
      <vt:lpstr>SCELC </vt:lpstr>
      <vt:lpstr>What dimensions make a good resource sharing or shared print partner?   What can influence a Library to join a program or start a partnership?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shared print at SCELC</dc:title>
  <dc:creator>John McDonald</dc:creator>
  <cp:lastModifiedBy>Marie Waltz</cp:lastModifiedBy>
  <cp:revision>6</cp:revision>
  <dcterms:modified xsi:type="dcterms:W3CDTF">2015-02-11T20:03:34Z</dcterms:modified>
</cp:coreProperties>
</file>