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714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4B8A-2AAC-DB4E-36B3-753544FEB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A29C8-C491-B35F-752D-8E1A0501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445DD-06AA-B904-53E1-D840E428C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02D21-0DDE-6847-2929-722A4294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09073-1879-4148-A2C3-D2BE3D6B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5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4D4E9-5EE5-6BC2-93D5-D2D6AC0E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6D28D-E415-CD7C-3937-EDA674899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2B750-0FF4-B44F-2CE8-F2212E04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BBC8-520C-1ABE-1EB1-6241616ED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9E92D-4598-81D8-2EAB-DECD1BE8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3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7D567A-661B-EE3A-70A5-523597024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4D7FF-1509-EA12-6F83-11F3F3E8C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16891-A68F-9A1D-7929-2C19D370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DF1E0-EA1B-5C62-E0CB-615B7CA8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AFB94-0DB2-4F63-79F7-B7ECAC0E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0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41280-DD15-322C-0DE4-825B869D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3A8C4-08CE-14F8-3513-6902BE9FC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2CD67-ADD6-2A36-3FAA-400E2671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4103B-61AA-7EEB-289C-3DED9B31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79946-A070-E2D4-E57C-3608BE7B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8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8D36-F734-F280-D04D-BDC4E79C4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F1E24-0986-0568-2EFC-DE7D51E18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F7A0C-4CDD-3BA6-4B55-65DCC175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9A0A-2EB1-D301-0E85-DAD1695D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0DA1A-C0E4-2DC8-9E5D-4A016626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0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F4DBB-24EB-BD31-FA7D-8943543FC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6435C-F7C7-714A-39FC-95FF7BB80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60DEB-93A0-5BA9-BA46-9707CD33A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75770-B214-1BD8-1D66-77B8CB47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A8ED9-F91E-4A2F-4B1A-CBFDBCCF5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BBFAC-1FFF-A7A9-DC8E-2D4A5CBD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3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11C37-4D4A-619D-7BDE-1B1EC60C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8948C-3F88-C6B6-8014-815D8AA2B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FC687-345C-DCFC-7525-B98109D59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7B8823-0E7B-FFB6-A494-EA0505F36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6B1004-1F79-687A-71C5-C281AEB0B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BE540B-1004-B87A-A43A-95B305B9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E2718-3B53-D134-102F-A0D597282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A25B6E-60CF-B0A1-7E57-83F183832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6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F4F4E-1E82-904D-78A6-FEB16790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98EB3-57EE-4793-9D59-597707FC1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049EB-2265-35AF-945E-77C8092F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A6B29-ABCD-921E-9703-F23D5B2C4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6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AB686-E2CE-D538-99F8-CDB5D136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573AA6-AB8E-666A-104E-4F304C954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21764-F7BE-47BA-8633-6E9A275C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23F8F-CCD8-A094-C4C9-639BFBE71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1EF0-7E41-2FC0-57CF-1617E8947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08048-6EEC-63FD-4C63-87C256F17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5466D-30C4-226A-302C-9CB86A2BD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9CC79-DAC4-7EA5-B0CA-94798B3B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29BAF-4F27-890D-FAC1-7DA02B2C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6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09DA7-ABC1-9889-FBA6-7157D7885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66CC66-9682-18FE-0EB4-89EAC151F3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5B60F-12B5-CA81-6457-2B7FA47F0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131BD-D9CE-6FCE-B3E8-136FD243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C59DB-A300-49F3-3502-4D8A2C79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17FD6-897F-75BC-5903-37DB18A3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1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175308-67FA-BCBA-DCE0-E966ECB4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106FB-2E13-A84B-0B53-A841FB9BA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344BC-FA48-8320-3236-ECDFD605E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55FF2-74AA-45C9-8778-1B2F593C25E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FEA84-5418-66ED-FF58-9C935EEE7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68182-708B-778D-D494-8FCF252DC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6B4F0-B5F3-42E3-925D-1DA7CC66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3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8168-FB9E-BACA-38AE-836614D72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Shared Print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7851B-BDC4-0178-31E4-8E5204DD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49047"/>
          </a:xfrm>
        </p:spPr>
        <p:txBody>
          <a:bodyPr/>
          <a:lstStyle/>
          <a:p>
            <a:r>
              <a:rPr lang="en-US" dirty="0"/>
              <a:t>Miranda Bennett, California Digital Library</a:t>
            </a:r>
          </a:p>
          <a:p>
            <a:r>
              <a:rPr lang="en-US" dirty="0"/>
              <a:t>Aaron </a:t>
            </a:r>
            <a:r>
              <a:rPr lang="en-US" dirty="0" err="1"/>
              <a:t>Krebeck</a:t>
            </a:r>
            <a:r>
              <a:rPr lang="en-US" dirty="0"/>
              <a:t>, Washington Research Library Consortium</a:t>
            </a:r>
          </a:p>
          <a:p>
            <a:r>
              <a:rPr lang="en-US" dirty="0"/>
              <a:t>Charlotte M. Johnson, University of Pittsburgh</a:t>
            </a:r>
          </a:p>
          <a:p>
            <a:r>
              <a:rPr lang="en-US" dirty="0"/>
              <a:t>Rebecca </a:t>
            </a:r>
            <a:r>
              <a:rPr lang="en-US" dirty="0" err="1"/>
              <a:t>Lubas</a:t>
            </a:r>
            <a:r>
              <a:rPr lang="en-US" dirty="0"/>
              <a:t>, California State University, San Bernardino</a:t>
            </a:r>
          </a:p>
          <a:p>
            <a:r>
              <a:rPr lang="en-US" dirty="0"/>
              <a:t>Marie Waltz, Center for Research Libraries</a:t>
            </a:r>
          </a:p>
          <a:p>
            <a:r>
              <a:rPr lang="en-US" dirty="0"/>
              <a:t>Emily Winthrop, Virginia Commonwealth University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BA5D60-DC7E-B296-7C82-281FB4857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801" y="5492153"/>
            <a:ext cx="4876397" cy="48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1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D7839C-3DD3-ED62-57D2-CC63642D0DDD}"/>
              </a:ext>
            </a:extLst>
          </p:cNvPr>
          <p:cNvSpPr txBox="1"/>
          <p:nvPr/>
        </p:nvSpPr>
        <p:spPr>
          <a:xfrm>
            <a:off x="927583" y="991943"/>
            <a:ext cx="4604083" cy="184665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Shared Print Cost Calculators: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of adding a new member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of various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of shared print for participating libraries</a:t>
            </a:r>
          </a:p>
        </p:txBody>
      </p:sp>
      <p:pic>
        <p:nvPicPr>
          <p:cNvPr id="6" name="Picture 5" descr="A screenshot of a calculator&#10;&#10;Description automatically generated with medium confidence">
            <a:extLst>
              <a:ext uri="{FF2B5EF4-FFF2-40B4-BE49-F238E27FC236}">
                <a16:creationId xmlns:a16="http://schemas.microsoft.com/office/drawing/2014/main" id="{0CD88B27-8165-9FC2-45F8-121A33F1A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832" y="0"/>
            <a:ext cx="4857077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C6D7C7-DE26-27B8-B5EB-EA224EB1BD47}"/>
              </a:ext>
            </a:extLst>
          </p:cNvPr>
          <p:cNvSpPr txBox="1"/>
          <p:nvPr/>
        </p:nvSpPr>
        <p:spPr>
          <a:xfrm>
            <a:off x="927583" y="3429000"/>
            <a:ext cx="4604084" cy="267765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Next steps: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Revise calculators based on feedback from shared print community (thank you!)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calculators to address working group requirement to “</a:t>
            </a:r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dentify average costs of shared print programs nationally based on a variety of program types” and to establish benchmarks for future longitudinal analysis</a:t>
            </a:r>
          </a:p>
        </p:txBody>
      </p:sp>
    </p:spTree>
    <p:extLst>
      <p:ext uri="{BB962C8B-B14F-4D97-AF65-F5344CB8AC3E}">
        <p14:creationId xmlns:p14="http://schemas.microsoft.com/office/powerpoint/2010/main" val="426766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Value of Shared Print Working Group</vt:lpstr>
      <vt:lpstr>PowerPoint Presentation</vt:lpstr>
    </vt:vector>
  </TitlesOfParts>
  <Company>UCOP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of Shared Print Working Group</dc:title>
  <dc:creator>Miranda Bennett</dc:creator>
  <cp:lastModifiedBy>Miranda Bennett</cp:lastModifiedBy>
  <cp:revision>1</cp:revision>
  <dcterms:created xsi:type="dcterms:W3CDTF">2023-06-16T13:01:10Z</dcterms:created>
  <dcterms:modified xsi:type="dcterms:W3CDTF">2023-06-16T13:23:26Z</dcterms:modified>
</cp:coreProperties>
</file>