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6"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16E42CC-72EB-493B-8985-E6234E377BFA}">
  <a:tblStyle styleId="{416E42CC-72EB-493B-8985-E6234E377BFA}"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65442"/>
  </p:normalViewPr>
  <p:slideViewPr>
    <p:cSldViewPr snapToGrid="0">
      <p:cViewPr varScale="1">
        <p:scale>
          <a:sx n="108" d="100"/>
          <a:sy n="108" d="100"/>
        </p:scale>
        <p:origin x="2304" y="19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dirty="0"/>
          </a:p>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1f9fed468c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1f9fed468c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65" name="Google Shape;65;g1f9fed468c3_0_0:notes"/>
          <p:cNvSpPr txBox="1">
            <a:spLocks noGrp="1"/>
          </p:cNvSpPr>
          <p:nvPr>
            <p:ph type="sldNum" idx="12"/>
          </p:nvPr>
        </p:nvSpPr>
        <p:spPr>
          <a:xfrm>
            <a:off x="3884613" y="8685213"/>
            <a:ext cx="2971800" cy="4572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rgbClr val="000000"/>
              </a:buClr>
              <a:buFont typeface="Arial"/>
              <a:buNone/>
            </a:pPr>
            <a:fld id="{00000000-1234-1234-1234-123412341234}" type="slidenum">
              <a:rPr lang="en"/>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1f9fed468c3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1f9fed468c3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0" algn="l" rtl="0">
              <a:lnSpc>
                <a:spcPct val="115000"/>
              </a:lnSpc>
              <a:spcBef>
                <a:spcPts val="0"/>
              </a:spcBef>
              <a:spcAft>
                <a:spcPts val="0"/>
              </a:spcAft>
              <a:buNone/>
            </a:pPr>
            <a:endParaRPr dirty="0">
              <a:solidFill>
                <a:schemeClr val="dk1"/>
              </a:solidFill>
            </a:endParaRPr>
          </a:p>
          <a:p>
            <a:pPr marL="0" lvl="0" indent="0" algn="l" rtl="0">
              <a:spcBef>
                <a:spcPts val="0"/>
              </a:spcBef>
              <a:spcAft>
                <a:spcPts val="0"/>
              </a:spcAft>
              <a:buNone/>
            </a:pPr>
            <a:endParaRPr dirty="0"/>
          </a:p>
        </p:txBody>
      </p:sp>
      <p:sp>
        <p:nvSpPr>
          <p:cNvPr id="72" name="Google Shape;72;g1f9fed468c3_0_61:notes"/>
          <p:cNvSpPr txBox="1">
            <a:spLocks noGrp="1"/>
          </p:cNvSpPr>
          <p:nvPr>
            <p:ph type="sldNum" idx="12"/>
          </p:nvPr>
        </p:nvSpPr>
        <p:spPr>
          <a:xfrm>
            <a:off x="3884613" y="8685213"/>
            <a:ext cx="2971800" cy="4572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rgbClr val="000000"/>
              </a:buClr>
              <a:buFont typeface="Arial"/>
              <a:buNone/>
            </a:pPr>
            <a:fld id="{00000000-1234-1234-1234-123412341234}" type="slidenum">
              <a:rPr lang="en"/>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1f9fed468c3_0_1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lnSpc>
                <a:spcPct val="115000"/>
              </a:lnSpc>
              <a:spcBef>
                <a:spcPts val="0"/>
              </a:spcBef>
              <a:spcAft>
                <a:spcPts val="0"/>
              </a:spcAft>
              <a:buClr>
                <a:schemeClr val="dk1"/>
              </a:buClr>
              <a:buSzPts val="1100"/>
              <a:buChar char="●"/>
            </a:pPr>
            <a:endParaRPr dirty="0"/>
          </a:p>
        </p:txBody>
      </p:sp>
      <p:sp>
        <p:nvSpPr>
          <p:cNvPr id="78" name="Google Shape;78;g1f9fed468c3_0_1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2212ac2d6db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2212ac2d6db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dirty="0">
              <a:solidFill>
                <a:schemeClr val="dk1"/>
              </a:solidFill>
            </a:endParaRPr>
          </a:p>
          <a:p>
            <a:pPr marL="457200" lvl="0" indent="0" algn="l" rtl="0">
              <a:lnSpc>
                <a:spcPct val="115000"/>
              </a:lnSpc>
              <a:spcBef>
                <a:spcPts val="0"/>
              </a:spcBef>
              <a:spcAft>
                <a:spcPts val="0"/>
              </a:spcAft>
              <a:buNone/>
            </a:pPr>
            <a:endParaRPr dirty="0">
              <a:solidFill>
                <a:schemeClr val="dk1"/>
              </a:solidFill>
            </a:endParaRPr>
          </a:p>
          <a:p>
            <a:pPr marL="0" lvl="0" indent="0" algn="l" rtl="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2212ac2d6db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2212ac2d6db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dirty="0">
              <a:solidFill>
                <a:schemeClr val="dk1"/>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2212ac2d6d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2212ac2d6d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lnSpc>
                <a:spcPct val="115000"/>
              </a:lnSpc>
              <a:spcBef>
                <a:spcPts val="0"/>
              </a:spcBef>
              <a:spcAft>
                <a:spcPts val="0"/>
              </a:spcAft>
              <a:buClr>
                <a:schemeClr val="dk1"/>
              </a:buClr>
              <a:buSzPts val="1100"/>
              <a:buChar char="●"/>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2212ac2d6db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2212ac2d6db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lnSpc>
                <a:spcPct val="115000"/>
              </a:lnSpc>
              <a:spcBef>
                <a:spcPts val="0"/>
              </a:spcBef>
              <a:spcAft>
                <a:spcPts val="0"/>
              </a:spcAft>
              <a:buSzPts val="1100"/>
              <a:buChar char="●"/>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2529552b023_0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2529552b023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sp>
        <p:nvSpPr>
          <p:cNvPr id="14" name="Google Shape;14;p2"/>
          <p:cNvSpPr/>
          <p:nvPr/>
        </p:nvSpPr>
        <p:spPr>
          <a:xfrm>
            <a:off x="13" y="4750737"/>
            <a:ext cx="9141600" cy="48000"/>
          </a:xfrm>
          <a:prstGeom prst="rect">
            <a:avLst/>
          </a:prstGeom>
          <a:solidFill>
            <a:srgbClr val="EF7C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txBox="1">
            <a:spLocks noGrp="1"/>
          </p:cNvSpPr>
          <p:nvPr>
            <p:ph type="ctrTitle"/>
          </p:nvPr>
        </p:nvSpPr>
        <p:spPr>
          <a:xfrm>
            <a:off x="822960" y="569214"/>
            <a:ext cx="7543800" cy="2674500"/>
          </a:xfrm>
          <a:prstGeom prst="rect">
            <a:avLst/>
          </a:prstGeom>
          <a:noFill/>
          <a:ln>
            <a:noFill/>
          </a:ln>
        </p:spPr>
        <p:txBody>
          <a:bodyPr spcFirstLastPara="1" wrap="square" lIns="91425" tIns="45700" rIns="91425" bIns="45700" anchor="b" anchorCtr="0">
            <a:noAutofit/>
          </a:bodyPr>
          <a:lstStyle>
            <a:lvl1pPr marR="0" lvl="0" algn="l" rtl="0">
              <a:lnSpc>
                <a:spcPct val="85000"/>
              </a:lnSpc>
              <a:spcBef>
                <a:spcPts val="0"/>
              </a:spcBef>
              <a:spcAft>
                <a:spcPts val="0"/>
              </a:spcAft>
              <a:buSzPts val="6000"/>
              <a:buFont typeface="Calibri"/>
              <a:buNone/>
              <a:defRPr sz="6000" b="1" i="0" u="none" strike="noStrike" cap="none">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6" name="Google Shape;16;p2"/>
          <p:cNvSpPr txBox="1">
            <a:spLocks noGrp="1"/>
          </p:cNvSpPr>
          <p:nvPr>
            <p:ph type="subTitle" idx="1"/>
          </p:nvPr>
        </p:nvSpPr>
        <p:spPr>
          <a:xfrm>
            <a:off x="825038" y="3341715"/>
            <a:ext cx="7543800" cy="85740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200"/>
              </a:spcBef>
              <a:spcAft>
                <a:spcPts val="0"/>
              </a:spcAft>
              <a:buSzPts val="2400"/>
              <a:buFont typeface="Calibri"/>
              <a:buNone/>
              <a:defRPr sz="2400" b="1" i="0" u="none" strike="noStrike" cap="none">
                <a:latin typeface="Calibri"/>
                <a:ea typeface="Calibri"/>
                <a:cs typeface="Calibri"/>
                <a:sym typeface="Calibri"/>
              </a:defRPr>
            </a:lvl1pPr>
            <a:lvl2pPr marR="0" lvl="1" algn="ctr" rtl="0">
              <a:lnSpc>
                <a:spcPct val="90000"/>
              </a:lnSpc>
              <a:spcBef>
                <a:spcPts val="200"/>
              </a:spcBef>
              <a:spcAft>
                <a:spcPts val="0"/>
              </a:spcAft>
              <a:buClr>
                <a:schemeClr val="accent1"/>
              </a:buClr>
              <a:buSzPts val="2400"/>
              <a:buFont typeface="Calibri"/>
              <a:buNone/>
              <a:defRPr sz="2400" b="0" i="0" u="none" strike="noStrike" cap="none">
                <a:solidFill>
                  <a:srgbClr val="3F3F3F"/>
                </a:solidFill>
                <a:latin typeface="Calibri"/>
                <a:ea typeface="Calibri"/>
                <a:cs typeface="Calibri"/>
                <a:sym typeface="Calibri"/>
              </a:defRPr>
            </a:lvl2pPr>
            <a:lvl3pPr marR="0" lvl="2" algn="ctr" rtl="0">
              <a:lnSpc>
                <a:spcPct val="90000"/>
              </a:lnSpc>
              <a:spcBef>
                <a:spcPts val="400"/>
              </a:spcBef>
              <a:spcAft>
                <a:spcPts val="0"/>
              </a:spcAft>
              <a:buClr>
                <a:schemeClr val="accent1"/>
              </a:buClr>
              <a:buSzPts val="2400"/>
              <a:buFont typeface="Calibri"/>
              <a:buNone/>
              <a:defRPr sz="2400" b="0" i="0" u="none" strike="noStrike" cap="none">
                <a:solidFill>
                  <a:srgbClr val="3F3F3F"/>
                </a:solidFill>
                <a:latin typeface="Calibri"/>
                <a:ea typeface="Calibri"/>
                <a:cs typeface="Calibri"/>
                <a:sym typeface="Calibri"/>
              </a:defRPr>
            </a:lvl3pPr>
            <a:lvl4pPr marR="0" lvl="3" algn="ctr"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4pPr>
            <a:lvl5pPr marR="0" lvl="4" algn="ctr"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5pPr>
            <a:lvl6pPr marR="0" lvl="5" algn="ctr"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6pPr>
            <a:lvl7pPr marR="0" lvl="6" algn="ctr"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7pPr>
            <a:lvl8pPr marR="0" lvl="7" algn="ctr"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8pPr>
            <a:lvl9pPr marR="0" lvl="8" algn="ctr" rtl="0">
              <a:lnSpc>
                <a:spcPct val="90000"/>
              </a:lnSpc>
              <a:spcBef>
                <a:spcPts val="400"/>
              </a:spcBef>
              <a:spcAft>
                <a:spcPts val="40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9pPr>
          </a:lstStyle>
          <a:p>
            <a:endParaRPr/>
          </a:p>
        </p:txBody>
      </p:sp>
      <p:cxnSp>
        <p:nvCxnSpPr>
          <p:cNvPr id="17" name="Google Shape;17;p2"/>
          <p:cNvCxnSpPr/>
          <p:nvPr/>
        </p:nvCxnSpPr>
        <p:spPr>
          <a:xfrm>
            <a:off x="905744" y="3257550"/>
            <a:ext cx="7406700" cy="0"/>
          </a:xfrm>
          <a:prstGeom prst="straightConnector1">
            <a:avLst/>
          </a:prstGeom>
          <a:noFill/>
          <a:ln w="9525" cap="flat" cmpd="sng">
            <a:solidFill>
              <a:srgbClr val="7F7F7F"/>
            </a:solidFill>
            <a:prstDash val="solid"/>
            <a:round/>
            <a:headEnd type="none" w="sm" len="sm"/>
            <a:tailEnd type="none" w="sm" len="sm"/>
          </a:ln>
        </p:spPr>
      </p:cxnSp>
      <p:sp>
        <p:nvSpPr>
          <p:cNvPr id="18" name="Google Shape;18;p2"/>
          <p:cNvSpPr txBox="1">
            <a:spLocks noGrp="1"/>
          </p:cNvSpPr>
          <p:nvPr>
            <p:ph type="sldNum" idx="12"/>
          </p:nvPr>
        </p:nvSpPr>
        <p:spPr>
          <a:xfrm>
            <a:off x="7425345" y="4844839"/>
            <a:ext cx="9840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51" b="0" i="0" u="none" strike="noStrike" cap="none">
                <a:solidFill>
                  <a:srgbClr val="EF7C2F"/>
                </a:solidFill>
                <a:latin typeface="Calibri"/>
                <a:ea typeface="Calibri"/>
                <a:cs typeface="Calibri"/>
                <a:sym typeface="Calibri"/>
              </a:defRPr>
            </a:lvl1pPr>
            <a:lvl2pPr marL="0" marR="0" lvl="1" indent="0" algn="r" rtl="0">
              <a:spcBef>
                <a:spcPts val="0"/>
              </a:spcBef>
              <a:buNone/>
              <a:defRPr sz="1051" b="0" i="0" u="none" strike="noStrike" cap="none">
                <a:solidFill>
                  <a:srgbClr val="EF7C2F"/>
                </a:solidFill>
                <a:latin typeface="Calibri"/>
                <a:ea typeface="Calibri"/>
                <a:cs typeface="Calibri"/>
                <a:sym typeface="Calibri"/>
              </a:defRPr>
            </a:lvl2pPr>
            <a:lvl3pPr marL="0" marR="0" lvl="2" indent="0" algn="r" rtl="0">
              <a:spcBef>
                <a:spcPts val="0"/>
              </a:spcBef>
              <a:buNone/>
              <a:defRPr sz="1051" b="0" i="0" u="none" strike="noStrike" cap="none">
                <a:solidFill>
                  <a:srgbClr val="EF7C2F"/>
                </a:solidFill>
                <a:latin typeface="Calibri"/>
                <a:ea typeface="Calibri"/>
                <a:cs typeface="Calibri"/>
                <a:sym typeface="Calibri"/>
              </a:defRPr>
            </a:lvl3pPr>
            <a:lvl4pPr marL="0" marR="0" lvl="3" indent="0" algn="r" rtl="0">
              <a:spcBef>
                <a:spcPts val="0"/>
              </a:spcBef>
              <a:buNone/>
              <a:defRPr sz="1051" b="0" i="0" u="none" strike="noStrike" cap="none">
                <a:solidFill>
                  <a:srgbClr val="EF7C2F"/>
                </a:solidFill>
                <a:latin typeface="Calibri"/>
                <a:ea typeface="Calibri"/>
                <a:cs typeface="Calibri"/>
                <a:sym typeface="Calibri"/>
              </a:defRPr>
            </a:lvl4pPr>
            <a:lvl5pPr marL="0" marR="0" lvl="4" indent="0" algn="r" rtl="0">
              <a:spcBef>
                <a:spcPts val="0"/>
              </a:spcBef>
              <a:buNone/>
              <a:defRPr sz="1051" b="0" i="0" u="none" strike="noStrike" cap="none">
                <a:solidFill>
                  <a:srgbClr val="EF7C2F"/>
                </a:solidFill>
                <a:latin typeface="Calibri"/>
                <a:ea typeface="Calibri"/>
                <a:cs typeface="Calibri"/>
                <a:sym typeface="Calibri"/>
              </a:defRPr>
            </a:lvl5pPr>
            <a:lvl6pPr marL="0" marR="0" lvl="5" indent="0" algn="r" rtl="0">
              <a:spcBef>
                <a:spcPts val="0"/>
              </a:spcBef>
              <a:buNone/>
              <a:defRPr sz="1051" b="0" i="0" u="none" strike="noStrike" cap="none">
                <a:solidFill>
                  <a:srgbClr val="EF7C2F"/>
                </a:solidFill>
                <a:latin typeface="Calibri"/>
                <a:ea typeface="Calibri"/>
                <a:cs typeface="Calibri"/>
                <a:sym typeface="Calibri"/>
              </a:defRPr>
            </a:lvl6pPr>
            <a:lvl7pPr marL="0" marR="0" lvl="6" indent="0" algn="r" rtl="0">
              <a:spcBef>
                <a:spcPts val="0"/>
              </a:spcBef>
              <a:buNone/>
              <a:defRPr sz="1051" b="0" i="0" u="none" strike="noStrike" cap="none">
                <a:solidFill>
                  <a:srgbClr val="EF7C2F"/>
                </a:solidFill>
                <a:latin typeface="Calibri"/>
                <a:ea typeface="Calibri"/>
                <a:cs typeface="Calibri"/>
                <a:sym typeface="Calibri"/>
              </a:defRPr>
            </a:lvl7pPr>
            <a:lvl8pPr marL="0" marR="0" lvl="7" indent="0" algn="r" rtl="0">
              <a:spcBef>
                <a:spcPts val="0"/>
              </a:spcBef>
              <a:buNone/>
              <a:defRPr sz="1051" b="0" i="0" u="none" strike="noStrike" cap="none">
                <a:solidFill>
                  <a:srgbClr val="EF7C2F"/>
                </a:solidFill>
                <a:latin typeface="Calibri"/>
                <a:ea typeface="Calibri"/>
                <a:cs typeface="Calibri"/>
                <a:sym typeface="Calibri"/>
              </a:defRPr>
            </a:lvl8pPr>
            <a:lvl9pPr marL="0" marR="0" lvl="8" indent="0" algn="r" rtl="0">
              <a:spcBef>
                <a:spcPts val="0"/>
              </a:spcBef>
              <a:buNone/>
              <a:defRPr sz="1051" b="0" i="0" u="none" strike="noStrike" cap="none">
                <a:solidFill>
                  <a:srgbClr val="EF7C2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9"/>
        <p:cNvGrpSpPr/>
        <p:nvPr/>
      </p:nvGrpSpPr>
      <p:grpSpPr>
        <a:xfrm>
          <a:off x="0" y="0"/>
          <a:ext cx="0" cy="0"/>
          <a:chOff x="0" y="0"/>
          <a:chExt cx="0" cy="0"/>
        </a:xfrm>
      </p:grpSpPr>
      <p:sp>
        <p:nvSpPr>
          <p:cNvPr id="20" name="Google Shape;20;p3"/>
          <p:cNvSpPr txBox="1">
            <a:spLocks noGrp="1"/>
          </p:cNvSpPr>
          <p:nvPr>
            <p:ph type="title"/>
          </p:nvPr>
        </p:nvSpPr>
        <p:spPr>
          <a:xfrm>
            <a:off x="531900" y="214950"/>
            <a:ext cx="7834800" cy="1007400"/>
          </a:xfrm>
          <a:prstGeom prst="rect">
            <a:avLst/>
          </a:prstGeom>
          <a:noFill/>
          <a:ln>
            <a:noFill/>
          </a:ln>
        </p:spPr>
        <p:txBody>
          <a:bodyPr spcFirstLastPara="1" wrap="square" lIns="91425" tIns="45700" rIns="91425" bIns="45700" anchor="b" anchorCtr="0">
            <a:noAutofit/>
          </a:bodyPr>
          <a:lstStyle>
            <a:lvl1pPr marR="0" lvl="0" algn="l" rtl="0">
              <a:lnSpc>
                <a:spcPct val="85000"/>
              </a:lnSpc>
              <a:spcBef>
                <a:spcPts val="0"/>
              </a:spcBef>
              <a:spcAft>
                <a:spcPts val="0"/>
              </a:spcAft>
              <a:buSzPts val="4200"/>
              <a:buFont typeface="Calibri"/>
              <a:buNone/>
              <a:defRPr b="1" i="0" u="none" strike="noStrike" cap="none">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1" name="Google Shape;21;p3"/>
          <p:cNvSpPr txBox="1">
            <a:spLocks noGrp="1"/>
          </p:cNvSpPr>
          <p:nvPr>
            <p:ph type="body" idx="1"/>
          </p:nvPr>
        </p:nvSpPr>
        <p:spPr>
          <a:xfrm>
            <a:off x="531950" y="1290950"/>
            <a:ext cx="7834800" cy="3110700"/>
          </a:xfrm>
          <a:prstGeom prst="rect">
            <a:avLst/>
          </a:prstGeom>
          <a:noFill/>
          <a:ln>
            <a:noFill/>
          </a:ln>
        </p:spPr>
        <p:txBody>
          <a:bodyPr spcFirstLastPara="1" wrap="square" lIns="0" tIns="45700" rIns="0" bIns="45700" anchor="t" anchorCtr="0">
            <a:noAutofit/>
          </a:bodyPr>
          <a:lstStyle>
            <a:lvl1pPr marL="457200" marR="0" lvl="0" indent="-381000" algn="l" rtl="0">
              <a:lnSpc>
                <a:spcPct val="90000"/>
              </a:lnSpc>
              <a:spcBef>
                <a:spcPts val="1200"/>
              </a:spcBef>
              <a:spcAft>
                <a:spcPts val="0"/>
              </a:spcAft>
              <a:buSzPts val="2400"/>
              <a:buFont typeface="Calibri"/>
              <a:buChar char="●"/>
              <a:defRPr sz="2400" b="0" i="0" u="none" strike="noStrike" cap="none">
                <a:latin typeface="Calibri"/>
                <a:ea typeface="Calibri"/>
                <a:cs typeface="Calibri"/>
                <a:sym typeface="Calibri"/>
              </a:defRPr>
            </a:lvl1pPr>
            <a:lvl2pPr marL="914400" marR="0" lvl="1" indent="-368300" algn="l" rtl="0">
              <a:lnSpc>
                <a:spcPct val="90000"/>
              </a:lnSpc>
              <a:spcBef>
                <a:spcPts val="200"/>
              </a:spcBef>
              <a:spcAft>
                <a:spcPts val="0"/>
              </a:spcAft>
              <a:buSzPts val="2200"/>
              <a:buFont typeface="Calibri"/>
              <a:buChar char="○"/>
              <a:defRPr sz="2200" b="0" i="0" u="none" strike="noStrike" cap="none">
                <a:latin typeface="Calibri"/>
                <a:ea typeface="Calibri"/>
                <a:cs typeface="Calibri"/>
                <a:sym typeface="Calibri"/>
              </a:defRPr>
            </a:lvl2pPr>
            <a:lvl3pPr marL="1371600" marR="0" lvl="2" indent="-355600" algn="l" rtl="0">
              <a:lnSpc>
                <a:spcPct val="90000"/>
              </a:lnSpc>
              <a:spcBef>
                <a:spcPts val="400"/>
              </a:spcBef>
              <a:spcAft>
                <a:spcPts val="0"/>
              </a:spcAft>
              <a:buSzPts val="2000"/>
              <a:buFont typeface="Calibri"/>
              <a:buChar char="■"/>
              <a:defRPr sz="2000" b="0" i="0" u="none" strike="noStrike" cap="none">
                <a:latin typeface="Calibri"/>
                <a:ea typeface="Calibri"/>
                <a:cs typeface="Calibri"/>
                <a:sym typeface="Calibri"/>
              </a:defRPr>
            </a:lvl3pPr>
            <a:lvl4pPr marL="1828800" marR="0" lvl="3" indent="-330200" algn="l" rtl="0">
              <a:lnSpc>
                <a:spcPct val="90000"/>
              </a:lnSpc>
              <a:spcBef>
                <a:spcPts val="400"/>
              </a:spcBef>
              <a:spcAft>
                <a:spcPts val="0"/>
              </a:spcAft>
              <a:buSzPts val="1600"/>
              <a:buFont typeface="Calibri"/>
              <a:buChar char="●"/>
              <a:defRPr sz="1600" b="0" i="0" u="none" strike="noStrike" cap="none">
                <a:latin typeface="Calibri"/>
                <a:ea typeface="Calibri"/>
                <a:cs typeface="Calibri"/>
                <a:sym typeface="Calibri"/>
              </a:defRPr>
            </a:lvl4pPr>
            <a:lvl5pPr marL="2286000" marR="0" lvl="4" indent="-317500" algn="l" rtl="0">
              <a:lnSpc>
                <a:spcPct val="90000"/>
              </a:lnSpc>
              <a:spcBef>
                <a:spcPts val="400"/>
              </a:spcBef>
              <a:spcAft>
                <a:spcPts val="0"/>
              </a:spcAft>
              <a:buSzPts val="1400"/>
              <a:buFont typeface="Calibri"/>
              <a:buChar char="○"/>
              <a:defRPr sz="1400" b="0" i="0" u="none" strike="noStrike" cap="none">
                <a:latin typeface="Calibri"/>
                <a:ea typeface="Calibri"/>
                <a:cs typeface="Calibri"/>
                <a:sym typeface="Calibri"/>
              </a:defRPr>
            </a:lvl5pPr>
            <a:lvl6pPr marL="2743200" marR="0" lvl="5" indent="-317500" algn="l" rtl="0">
              <a:lnSpc>
                <a:spcPct val="90000"/>
              </a:lnSpc>
              <a:spcBef>
                <a:spcPts val="400"/>
              </a:spcBef>
              <a:spcAft>
                <a:spcPts val="0"/>
              </a:spcAft>
              <a:buSzPts val="1400"/>
              <a:buFont typeface="Calibri"/>
              <a:buChar char="■"/>
              <a:defRPr sz="1400" b="0" i="0" u="none" strike="noStrike" cap="none">
                <a:latin typeface="Calibri"/>
                <a:ea typeface="Calibri"/>
                <a:cs typeface="Calibri"/>
                <a:sym typeface="Calibri"/>
              </a:defRPr>
            </a:lvl6pPr>
            <a:lvl7pPr marL="3200400" marR="0" lvl="6" indent="-317500" algn="l" rtl="0">
              <a:lnSpc>
                <a:spcPct val="90000"/>
              </a:lnSpc>
              <a:spcBef>
                <a:spcPts val="400"/>
              </a:spcBef>
              <a:spcAft>
                <a:spcPts val="0"/>
              </a:spcAft>
              <a:buSzPts val="1400"/>
              <a:buFont typeface="Calibri"/>
              <a:buChar char="●"/>
              <a:defRPr sz="1400" b="0" i="0" u="none" strike="noStrike" cap="none">
                <a:latin typeface="Calibri"/>
                <a:ea typeface="Calibri"/>
                <a:cs typeface="Calibri"/>
                <a:sym typeface="Calibri"/>
              </a:defRPr>
            </a:lvl7pPr>
            <a:lvl8pPr marL="3657600" marR="0" lvl="7" indent="-317500" algn="l" rtl="0">
              <a:lnSpc>
                <a:spcPct val="90000"/>
              </a:lnSpc>
              <a:spcBef>
                <a:spcPts val="400"/>
              </a:spcBef>
              <a:spcAft>
                <a:spcPts val="0"/>
              </a:spcAft>
              <a:buSzPts val="1400"/>
              <a:buFont typeface="Calibri"/>
              <a:buChar char="○"/>
              <a:defRPr sz="1400" b="0" i="0" u="none" strike="noStrike" cap="none">
                <a:latin typeface="Calibri"/>
                <a:ea typeface="Calibri"/>
                <a:cs typeface="Calibri"/>
                <a:sym typeface="Calibri"/>
              </a:defRPr>
            </a:lvl8pPr>
            <a:lvl9pPr marL="4114800" marR="0" lvl="8" indent="-317500" algn="l" rtl="0">
              <a:lnSpc>
                <a:spcPct val="90000"/>
              </a:lnSpc>
              <a:spcBef>
                <a:spcPts val="400"/>
              </a:spcBef>
              <a:spcAft>
                <a:spcPts val="400"/>
              </a:spcAft>
              <a:buSzPts val="1400"/>
              <a:buFont typeface="Calibri"/>
              <a:buChar char="■"/>
              <a:defRPr sz="1400" b="0" i="0" u="none" strike="noStrike" cap="none">
                <a:latin typeface="Calibri"/>
                <a:ea typeface="Calibri"/>
                <a:cs typeface="Calibri"/>
                <a:sym typeface="Calibri"/>
              </a:defRPr>
            </a:lvl9pPr>
          </a:lstStyle>
          <a:p>
            <a:endParaRPr/>
          </a:p>
        </p:txBody>
      </p:sp>
      <p:sp>
        <p:nvSpPr>
          <p:cNvPr id="22" name="Google Shape;22;p3"/>
          <p:cNvSpPr txBox="1">
            <a:spLocks noGrp="1"/>
          </p:cNvSpPr>
          <p:nvPr>
            <p:ph type="sldNum" idx="12"/>
          </p:nvPr>
        </p:nvSpPr>
        <p:spPr>
          <a:xfrm>
            <a:off x="7425345" y="4844839"/>
            <a:ext cx="9840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51" b="0" i="0" u="none" strike="noStrike" cap="none">
                <a:solidFill>
                  <a:srgbClr val="EF7C2F"/>
                </a:solidFill>
                <a:latin typeface="Calibri"/>
                <a:ea typeface="Calibri"/>
                <a:cs typeface="Calibri"/>
                <a:sym typeface="Calibri"/>
              </a:defRPr>
            </a:lvl1pPr>
            <a:lvl2pPr marL="0" marR="0" lvl="1" indent="0" algn="r" rtl="0">
              <a:spcBef>
                <a:spcPts val="0"/>
              </a:spcBef>
              <a:buNone/>
              <a:defRPr sz="1051" b="0" i="0" u="none" strike="noStrike" cap="none">
                <a:solidFill>
                  <a:srgbClr val="EF7C2F"/>
                </a:solidFill>
                <a:latin typeface="Calibri"/>
                <a:ea typeface="Calibri"/>
                <a:cs typeface="Calibri"/>
                <a:sym typeface="Calibri"/>
              </a:defRPr>
            </a:lvl2pPr>
            <a:lvl3pPr marL="0" marR="0" lvl="2" indent="0" algn="r" rtl="0">
              <a:spcBef>
                <a:spcPts val="0"/>
              </a:spcBef>
              <a:buNone/>
              <a:defRPr sz="1051" b="0" i="0" u="none" strike="noStrike" cap="none">
                <a:solidFill>
                  <a:srgbClr val="EF7C2F"/>
                </a:solidFill>
                <a:latin typeface="Calibri"/>
                <a:ea typeface="Calibri"/>
                <a:cs typeface="Calibri"/>
                <a:sym typeface="Calibri"/>
              </a:defRPr>
            </a:lvl3pPr>
            <a:lvl4pPr marL="0" marR="0" lvl="3" indent="0" algn="r" rtl="0">
              <a:spcBef>
                <a:spcPts val="0"/>
              </a:spcBef>
              <a:buNone/>
              <a:defRPr sz="1051" b="0" i="0" u="none" strike="noStrike" cap="none">
                <a:solidFill>
                  <a:srgbClr val="EF7C2F"/>
                </a:solidFill>
                <a:latin typeface="Calibri"/>
                <a:ea typeface="Calibri"/>
                <a:cs typeface="Calibri"/>
                <a:sym typeface="Calibri"/>
              </a:defRPr>
            </a:lvl4pPr>
            <a:lvl5pPr marL="0" marR="0" lvl="4" indent="0" algn="r" rtl="0">
              <a:spcBef>
                <a:spcPts val="0"/>
              </a:spcBef>
              <a:buNone/>
              <a:defRPr sz="1051" b="0" i="0" u="none" strike="noStrike" cap="none">
                <a:solidFill>
                  <a:srgbClr val="EF7C2F"/>
                </a:solidFill>
                <a:latin typeface="Calibri"/>
                <a:ea typeface="Calibri"/>
                <a:cs typeface="Calibri"/>
                <a:sym typeface="Calibri"/>
              </a:defRPr>
            </a:lvl5pPr>
            <a:lvl6pPr marL="0" marR="0" lvl="5" indent="0" algn="r" rtl="0">
              <a:spcBef>
                <a:spcPts val="0"/>
              </a:spcBef>
              <a:buNone/>
              <a:defRPr sz="1051" b="0" i="0" u="none" strike="noStrike" cap="none">
                <a:solidFill>
                  <a:srgbClr val="EF7C2F"/>
                </a:solidFill>
                <a:latin typeface="Calibri"/>
                <a:ea typeface="Calibri"/>
                <a:cs typeface="Calibri"/>
                <a:sym typeface="Calibri"/>
              </a:defRPr>
            </a:lvl6pPr>
            <a:lvl7pPr marL="0" marR="0" lvl="6" indent="0" algn="r" rtl="0">
              <a:spcBef>
                <a:spcPts val="0"/>
              </a:spcBef>
              <a:buNone/>
              <a:defRPr sz="1051" b="0" i="0" u="none" strike="noStrike" cap="none">
                <a:solidFill>
                  <a:srgbClr val="EF7C2F"/>
                </a:solidFill>
                <a:latin typeface="Calibri"/>
                <a:ea typeface="Calibri"/>
                <a:cs typeface="Calibri"/>
                <a:sym typeface="Calibri"/>
              </a:defRPr>
            </a:lvl7pPr>
            <a:lvl8pPr marL="0" marR="0" lvl="7" indent="0" algn="r" rtl="0">
              <a:spcBef>
                <a:spcPts val="0"/>
              </a:spcBef>
              <a:buNone/>
              <a:defRPr sz="1051" b="0" i="0" u="none" strike="noStrike" cap="none">
                <a:solidFill>
                  <a:srgbClr val="EF7C2F"/>
                </a:solidFill>
                <a:latin typeface="Calibri"/>
                <a:ea typeface="Calibri"/>
                <a:cs typeface="Calibri"/>
                <a:sym typeface="Calibri"/>
              </a:defRPr>
            </a:lvl8pPr>
            <a:lvl9pPr marL="0" marR="0" lvl="8" indent="0" algn="r" rtl="0">
              <a:spcBef>
                <a:spcPts val="0"/>
              </a:spcBef>
              <a:buNone/>
              <a:defRPr sz="1051" b="0" i="0" u="none" strike="noStrike" cap="none">
                <a:solidFill>
                  <a:srgbClr val="EF7C2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
        <p:nvSpPr>
          <p:cNvPr id="23" name="Google Shape;23;p3"/>
          <p:cNvSpPr txBox="1"/>
          <p:nvPr/>
        </p:nvSpPr>
        <p:spPr>
          <a:xfrm>
            <a:off x="1034200" y="4839113"/>
            <a:ext cx="2102700" cy="266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200">
              <a:solidFill>
                <a:schemeClr val="accent6"/>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4"/>
        <p:cNvGrpSpPr/>
        <p:nvPr/>
      </p:nvGrpSpPr>
      <p:grpSpPr>
        <a:xfrm>
          <a:off x="0" y="0"/>
          <a:ext cx="0" cy="0"/>
          <a:chOff x="0" y="0"/>
          <a:chExt cx="0" cy="0"/>
        </a:xfrm>
      </p:grpSpPr>
      <p:sp>
        <p:nvSpPr>
          <p:cNvPr id="25" name="Google Shape;25;p4"/>
          <p:cNvSpPr txBox="1">
            <a:spLocks noGrp="1"/>
          </p:cNvSpPr>
          <p:nvPr>
            <p:ph type="title"/>
          </p:nvPr>
        </p:nvSpPr>
        <p:spPr>
          <a:xfrm>
            <a:off x="531900" y="214950"/>
            <a:ext cx="7834800" cy="1007400"/>
          </a:xfrm>
          <a:prstGeom prst="rect">
            <a:avLst/>
          </a:prstGeom>
          <a:noFill/>
          <a:ln>
            <a:noFill/>
          </a:ln>
        </p:spPr>
        <p:txBody>
          <a:bodyPr spcFirstLastPara="1" wrap="square" lIns="91425" tIns="45700" rIns="91425" bIns="45700" anchor="b" anchorCtr="0">
            <a:noAutofit/>
          </a:bodyPr>
          <a:lstStyle>
            <a:lvl1pPr marR="0" lvl="0" algn="l" rtl="0">
              <a:lnSpc>
                <a:spcPct val="85000"/>
              </a:lnSpc>
              <a:spcBef>
                <a:spcPts val="0"/>
              </a:spcBef>
              <a:spcAft>
                <a:spcPts val="0"/>
              </a:spcAft>
              <a:buSzPts val="4200"/>
              <a:buFont typeface="Calibri"/>
              <a:buNone/>
              <a:defRPr b="1" i="0" u="none" strike="noStrike" cap="none">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6" name="Google Shape;26;p4"/>
          <p:cNvSpPr txBox="1">
            <a:spLocks noGrp="1"/>
          </p:cNvSpPr>
          <p:nvPr>
            <p:ph type="body" idx="1"/>
          </p:nvPr>
        </p:nvSpPr>
        <p:spPr>
          <a:xfrm>
            <a:off x="822950" y="1272475"/>
            <a:ext cx="3703200" cy="3129300"/>
          </a:xfrm>
          <a:prstGeom prst="rect">
            <a:avLst/>
          </a:prstGeom>
          <a:noFill/>
          <a:ln>
            <a:noFill/>
          </a:ln>
        </p:spPr>
        <p:txBody>
          <a:bodyPr spcFirstLastPara="1" wrap="square" lIns="0" tIns="45700" rIns="0" bIns="45700" anchor="t" anchorCtr="0">
            <a:noAutofit/>
          </a:bodyPr>
          <a:lstStyle>
            <a:lvl1pPr marL="457200" marR="0" lvl="0" indent="-381000" algn="l" rtl="0">
              <a:lnSpc>
                <a:spcPct val="90000"/>
              </a:lnSpc>
              <a:spcBef>
                <a:spcPts val="1200"/>
              </a:spcBef>
              <a:spcAft>
                <a:spcPts val="0"/>
              </a:spcAft>
              <a:buSzPts val="2400"/>
              <a:buFont typeface="Calibri"/>
              <a:buChar char="●"/>
              <a:defRPr sz="2400" b="0" i="0" u="none" strike="noStrike" cap="none">
                <a:latin typeface="Calibri"/>
                <a:ea typeface="Calibri"/>
                <a:cs typeface="Calibri"/>
                <a:sym typeface="Calibri"/>
              </a:defRPr>
            </a:lvl1pPr>
            <a:lvl2pPr marL="914400" marR="0" lvl="1" indent="-368300" algn="l" rtl="0">
              <a:lnSpc>
                <a:spcPct val="90000"/>
              </a:lnSpc>
              <a:spcBef>
                <a:spcPts val="200"/>
              </a:spcBef>
              <a:spcAft>
                <a:spcPts val="0"/>
              </a:spcAft>
              <a:buSzPts val="2200"/>
              <a:buFont typeface="Calibri"/>
              <a:buChar char="○"/>
              <a:defRPr sz="2200" b="0" i="0" u="none" strike="noStrike" cap="none">
                <a:latin typeface="Calibri"/>
                <a:ea typeface="Calibri"/>
                <a:cs typeface="Calibri"/>
                <a:sym typeface="Calibri"/>
              </a:defRPr>
            </a:lvl2pPr>
            <a:lvl3pPr marL="1371600" marR="0" lvl="2" indent="-355600" algn="l" rtl="0">
              <a:lnSpc>
                <a:spcPct val="90000"/>
              </a:lnSpc>
              <a:spcBef>
                <a:spcPts val="400"/>
              </a:spcBef>
              <a:spcAft>
                <a:spcPts val="0"/>
              </a:spcAft>
              <a:buSzPts val="2000"/>
              <a:buFont typeface="Calibri"/>
              <a:buChar char="■"/>
              <a:defRPr sz="2000" b="0" i="0" u="none" strike="noStrike" cap="none">
                <a:latin typeface="Calibri"/>
                <a:ea typeface="Calibri"/>
                <a:cs typeface="Calibri"/>
                <a:sym typeface="Calibri"/>
              </a:defRPr>
            </a:lvl3pPr>
            <a:lvl4pPr marL="1828800" marR="0" lvl="3" indent="-330200" algn="l" rtl="0">
              <a:lnSpc>
                <a:spcPct val="90000"/>
              </a:lnSpc>
              <a:spcBef>
                <a:spcPts val="400"/>
              </a:spcBef>
              <a:spcAft>
                <a:spcPts val="0"/>
              </a:spcAft>
              <a:buSzPts val="1600"/>
              <a:buFont typeface="Calibri"/>
              <a:buChar char="●"/>
              <a:defRPr sz="1600" b="0" i="0" u="none" strike="noStrike" cap="none">
                <a:latin typeface="Calibri"/>
                <a:ea typeface="Calibri"/>
                <a:cs typeface="Calibri"/>
                <a:sym typeface="Calibri"/>
              </a:defRPr>
            </a:lvl4pPr>
            <a:lvl5pPr marL="2286000" marR="0" lvl="4" indent="-317500" algn="l" rtl="0">
              <a:lnSpc>
                <a:spcPct val="90000"/>
              </a:lnSpc>
              <a:spcBef>
                <a:spcPts val="400"/>
              </a:spcBef>
              <a:spcAft>
                <a:spcPts val="0"/>
              </a:spcAft>
              <a:buSzPts val="1400"/>
              <a:buFont typeface="Calibri"/>
              <a:buChar char="○"/>
              <a:defRPr sz="1400" b="0" i="0" u="none" strike="noStrike" cap="none">
                <a:latin typeface="Calibri"/>
                <a:ea typeface="Calibri"/>
                <a:cs typeface="Calibri"/>
                <a:sym typeface="Calibri"/>
              </a:defRPr>
            </a:lvl5pPr>
            <a:lvl6pPr marL="2743200" marR="0" lvl="5" indent="-317500" algn="l" rtl="0">
              <a:lnSpc>
                <a:spcPct val="90000"/>
              </a:lnSpc>
              <a:spcBef>
                <a:spcPts val="400"/>
              </a:spcBef>
              <a:spcAft>
                <a:spcPts val="0"/>
              </a:spcAft>
              <a:buSzPts val="1400"/>
              <a:buFont typeface="Calibri"/>
              <a:buChar char="■"/>
              <a:defRPr sz="1400" b="0" i="0" u="none" strike="noStrike" cap="none">
                <a:latin typeface="Calibri"/>
                <a:ea typeface="Calibri"/>
                <a:cs typeface="Calibri"/>
                <a:sym typeface="Calibri"/>
              </a:defRPr>
            </a:lvl6pPr>
            <a:lvl7pPr marL="3200400" marR="0" lvl="6" indent="-317500" algn="l" rtl="0">
              <a:lnSpc>
                <a:spcPct val="90000"/>
              </a:lnSpc>
              <a:spcBef>
                <a:spcPts val="400"/>
              </a:spcBef>
              <a:spcAft>
                <a:spcPts val="0"/>
              </a:spcAft>
              <a:buSzPts val="1400"/>
              <a:buFont typeface="Calibri"/>
              <a:buChar char="●"/>
              <a:defRPr sz="1400" b="0" i="0" u="none" strike="noStrike" cap="none">
                <a:latin typeface="Calibri"/>
                <a:ea typeface="Calibri"/>
                <a:cs typeface="Calibri"/>
                <a:sym typeface="Calibri"/>
              </a:defRPr>
            </a:lvl7pPr>
            <a:lvl8pPr marL="3657600" marR="0" lvl="7" indent="-317500" algn="l" rtl="0">
              <a:lnSpc>
                <a:spcPct val="90000"/>
              </a:lnSpc>
              <a:spcBef>
                <a:spcPts val="400"/>
              </a:spcBef>
              <a:spcAft>
                <a:spcPts val="0"/>
              </a:spcAft>
              <a:buSzPts val="1400"/>
              <a:buFont typeface="Calibri"/>
              <a:buChar char="○"/>
              <a:defRPr sz="1400" b="0" i="0" u="none" strike="noStrike" cap="none">
                <a:latin typeface="Calibri"/>
                <a:ea typeface="Calibri"/>
                <a:cs typeface="Calibri"/>
                <a:sym typeface="Calibri"/>
              </a:defRPr>
            </a:lvl8pPr>
            <a:lvl9pPr marL="4114800" marR="0" lvl="8" indent="-317500" algn="l" rtl="0">
              <a:lnSpc>
                <a:spcPct val="90000"/>
              </a:lnSpc>
              <a:spcBef>
                <a:spcPts val="400"/>
              </a:spcBef>
              <a:spcAft>
                <a:spcPts val="400"/>
              </a:spcAft>
              <a:buSzPts val="1400"/>
              <a:buFont typeface="Calibri"/>
              <a:buChar char="■"/>
              <a:defRPr sz="1400" b="0" i="0" u="none" strike="noStrike" cap="none">
                <a:latin typeface="Calibri"/>
                <a:ea typeface="Calibri"/>
                <a:cs typeface="Calibri"/>
                <a:sym typeface="Calibri"/>
              </a:defRPr>
            </a:lvl9pPr>
          </a:lstStyle>
          <a:p>
            <a:endParaRPr/>
          </a:p>
        </p:txBody>
      </p:sp>
      <p:sp>
        <p:nvSpPr>
          <p:cNvPr id="27" name="Google Shape;27;p4"/>
          <p:cNvSpPr txBox="1">
            <a:spLocks noGrp="1"/>
          </p:cNvSpPr>
          <p:nvPr>
            <p:ph type="body" idx="2"/>
          </p:nvPr>
        </p:nvSpPr>
        <p:spPr>
          <a:xfrm>
            <a:off x="4663450" y="1272400"/>
            <a:ext cx="3703200" cy="3129300"/>
          </a:xfrm>
          <a:prstGeom prst="rect">
            <a:avLst/>
          </a:prstGeom>
          <a:noFill/>
          <a:ln>
            <a:noFill/>
          </a:ln>
        </p:spPr>
        <p:txBody>
          <a:bodyPr spcFirstLastPara="1" wrap="square" lIns="0" tIns="45700" rIns="0" bIns="45700" anchor="t" anchorCtr="0">
            <a:noAutofit/>
          </a:bodyPr>
          <a:lstStyle>
            <a:lvl1pPr marL="457200" marR="0" lvl="0" indent="-381000" algn="l" rtl="0">
              <a:lnSpc>
                <a:spcPct val="90000"/>
              </a:lnSpc>
              <a:spcBef>
                <a:spcPts val="1200"/>
              </a:spcBef>
              <a:spcAft>
                <a:spcPts val="0"/>
              </a:spcAft>
              <a:buSzPts val="2400"/>
              <a:buFont typeface="Calibri"/>
              <a:buChar char="●"/>
              <a:defRPr sz="2400" b="0" i="0" u="none" strike="noStrike" cap="none">
                <a:latin typeface="Calibri"/>
                <a:ea typeface="Calibri"/>
                <a:cs typeface="Calibri"/>
                <a:sym typeface="Calibri"/>
              </a:defRPr>
            </a:lvl1pPr>
            <a:lvl2pPr marL="914400" marR="0" lvl="1" indent="-368300" algn="l" rtl="0">
              <a:lnSpc>
                <a:spcPct val="90000"/>
              </a:lnSpc>
              <a:spcBef>
                <a:spcPts val="200"/>
              </a:spcBef>
              <a:spcAft>
                <a:spcPts val="0"/>
              </a:spcAft>
              <a:buSzPts val="2200"/>
              <a:buFont typeface="Calibri"/>
              <a:buChar char="○"/>
              <a:defRPr sz="2200" b="0" i="0" u="none" strike="noStrike" cap="none">
                <a:latin typeface="Calibri"/>
                <a:ea typeface="Calibri"/>
                <a:cs typeface="Calibri"/>
                <a:sym typeface="Calibri"/>
              </a:defRPr>
            </a:lvl2pPr>
            <a:lvl3pPr marL="1371600" marR="0" lvl="2" indent="-355600" algn="l" rtl="0">
              <a:lnSpc>
                <a:spcPct val="90000"/>
              </a:lnSpc>
              <a:spcBef>
                <a:spcPts val="400"/>
              </a:spcBef>
              <a:spcAft>
                <a:spcPts val="0"/>
              </a:spcAft>
              <a:buSzPts val="2000"/>
              <a:buFont typeface="Calibri"/>
              <a:buChar char="■"/>
              <a:defRPr sz="2000" b="0" i="0" u="none" strike="noStrike" cap="none">
                <a:latin typeface="Calibri"/>
                <a:ea typeface="Calibri"/>
                <a:cs typeface="Calibri"/>
                <a:sym typeface="Calibri"/>
              </a:defRPr>
            </a:lvl3pPr>
            <a:lvl4pPr marL="1828800" marR="0" lvl="3" indent="-330200" algn="l" rtl="0">
              <a:lnSpc>
                <a:spcPct val="90000"/>
              </a:lnSpc>
              <a:spcBef>
                <a:spcPts val="400"/>
              </a:spcBef>
              <a:spcAft>
                <a:spcPts val="0"/>
              </a:spcAft>
              <a:buSzPts val="1600"/>
              <a:buFont typeface="Calibri"/>
              <a:buChar char="●"/>
              <a:defRPr sz="1600" b="0" i="0" u="none" strike="noStrike" cap="none">
                <a:latin typeface="Calibri"/>
                <a:ea typeface="Calibri"/>
                <a:cs typeface="Calibri"/>
                <a:sym typeface="Calibri"/>
              </a:defRPr>
            </a:lvl4pPr>
            <a:lvl5pPr marL="2286000" marR="0" lvl="4" indent="-317500" algn="l" rtl="0">
              <a:lnSpc>
                <a:spcPct val="90000"/>
              </a:lnSpc>
              <a:spcBef>
                <a:spcPts val="400"/>
              </a:spcBef>
              <a:spcAft>
                <a:spcPts val="0"/>
              </a:spcAft>
              <a:buSzPts val="1400"/>
              <a:buFont typeface="Calibri"/>
              <a:buChar char="○"/>
              <a:defRPr sz="1400" b="0" i="0" u="none" strike="noStrike" cap="none">
                <a:latin typeface="Calibri"/>
                <a:ea typeface="Calibri"/>
                <a:cs typeface="Calibri"/>
                <a:sym typeface="Calibri"/>
              </a:defRPr>
            </a:lvl5pPr>
            <a:lvl6pPr marL="2743200" marR="0" lvl="5" indent="-317500" algn="l" rtl="0">
              <a:lnSpc>
                <a:spcPct val="90000"/>
              </a:lnSpc>
              <a:spcBef>
                <a:spcPts val="400"/>
              </a:spcBef>
              <a:spcAft>
                <a:spcPts val="0"/>
              </a:spcAft>
              <a:buSzPts val="1400"/>
              <a:buFont typeface="Calibri"/>
              <a:buChar char="■"/>
              <a:defRPr sz="1400" b="0" i="0" u="none" strike="noStrike" cap="none">
                <a:latin typeface="Calibri"/>
                <a:ea typeface="Calibri"/>
                <a:cs typeface="Calibri"/>
                <a:sym typeface="Calibri"/>
              </a:defRPr>
            </a:lvl6pPr>
            <a:lvl7pPr marL="3200400" marR="0" lvl="6" indent="-317500" algn="l" rtl="0">
              <a:lnSpc>
                <a:spcPct val="90000"/>
              </a:lnSpc>
              <a:spcBef>
                <a:spcPts val="400"/>
              </a:spcBef>
              <a:spcAft>
                <a:spcPts val="0"/>
              </a:spcAft>
              <a:buSzPts val="1400"/>
              <a:buFont typeface="Calibri"/>
              <a:buChar char="●"/>
              <a:defRPr sz="1400" b="0" i="0" u="none" strike="noStrike" cap="none">
                <a:latin typeface="Calibri"/>
                <a:ea typeface="Calibri"/>
                <a:cs typeface="Calibri"/>
                <a:sym typeface="Calibri"/>
              </a:defRPr>
            </a:lvl7pPr>
            <a:lvl8pPr marL="3657600" marR="0" lvl="7" indent="-317500" algn="l" rtl="0">
              <a:lnSpc>
                <a:spcPct val="90000"/>
              </a:lnSpc>
              <a:spcBef>
                <a:spcPts val="400"/>
              </a:spcBef>
              <a:spcAft>
                <a:spcPts val="0"/>
              </a:spcAft>
              <a:buSzPts val="1400"/>
              <a:buFont typeface="Calibri"/>
              <a:buChar char="○"/>
              <a:defRPr sz="1400" b="0" i="0" u="none" strike="noStrike" cap="none">
                <a:latin typeface="Calibri"/>
                <a:ea typeface="Calibri"/>
                <a:cs typeface="Calibri"/>
                <a:sym typeface="Calibri"/>
              </a:defRPr>
            </a:lvl8pPr>
            <a:lvl9pPr marL="4114800" marR="0" lvl="8" indent="-317500" algn="l" rtl="0">
              <a:lnSpc>
                <a:spcPct val="90000"/>
              </a:lnSpc>
              <a:spcBef>
                <a:spcPts val="400"/>
              </a:spcBef>
              <a:spcAft>
                <a:spcPts val="400"/>
              </a:spcAft>
              <a:buSzPts val="1400"/>
              <a:buFont typeface="Calibri"/>
              <a:buChar char="■"/>
              <a:defRPr sz="1400" b="0" i="0" u="none" strike="noStrike" cap="none">
                <a:latin typeface="Calibri"/>
                <a:ea typeface="Calibri"/>
                <a:cs typeface="Calibri"/>
                <a:sym typeface="Calibri"/>
              </a:defRPr>
            </a:lvl9pPr>
          </a:lstStyle>
          <a:p>
            <a:endParaRPr/>
          </a:p>
        </p:txBody>
      </p:sp>
      <p:sp>
        <p:nvSpPr>
          <p:cNvPr id="28" name="Google Shape;28;p4"/>
          <p:cNvSpPr txBox="1">
            <a:spLocks noGrp="1"/>
          </p:cNvSpPr>
          <p:nvPr>
            <p:ph type="sldNum" idx="12"/>
          </p:nvPr>
        </p:nvSpPr>
        <p:spPr>
          <a:xfrm>
            <a:off x="7425345" y="4844839"/>
            <a:ext cx="9840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51" b="0" i="0" u="none" strike="noStrike" cap="none">
                <a:solidFill>
                  <a:srgbClr val="EF7C2F"/>
                </a:solidFill>
                <a:latin typeface="Calibri"/>
                <a:ea typeface="Calibri"/>
                <a:cs typeface="Calibri"/>
                <a:sym typeface="Calibri"/>
              </a:defRPr>
            </a:lvl1pPr>
            <a:lvl2pPr marL="0" marR="0" lvl="1" indent="0" algn="r" rtl="0">
              <a:spcBef>
                <a:spcPts val="0"/>
              </a:spcBef>
              <a:buNone/>
              <a:defRPr sz="1051" b="0" i="0" u="none" strike="noStrike" cap="none">
                <a:solidFill>
                  <a:srgbClr val="EF7C2F"/>
                </a:solidFill>
                <a:latin typeface="Calibri"/>
                <a:ea typeface="Calibri"/>
                <a:cs typeface="Calibri"/>
                <a:sym typeface="Calibri"/>
              </a:defRPr>
            </a:lvl2pPr>
            <a:lvl3pPr marL="0" marR="0" lvl="2" indent="0" algn="r" rtl="0">
              <a:spcBef>
                <a:spcPts val="0"/>
              </a:spcBef>
              <a:buNone/>
              <a:defRPr sz="1051" b="0" i="0" u="none" strike="noStrike" cap="none">
                <a:solidFill>
                  <a:srgbClr val="EF7C2F"/>
                </a:solidFill>
                <a:latin typeface="Calibri"/>
                <a:ea typeface="Calibri"/>
                <a:cs typeface="Calibri"/>
                <a:sym typeface="Calibri"/>
              </a:defRPr>
            </a:lvl3pPr>
            <a:lvl4pPr marL="0" marR="0" lvl="3" indent="0" algn="r" rtl="0">
              <a:spcBef>
                <a:spcPts val="0"/>
              </a:spcBef>
              <a:buNone/>
              <a:defRPr sz="1051" b="0" i="0" u="none" strike="noStrike" cap="none">
                <a:solidFill>
                  <a:srgbClr val="EF7C2F"/>
                </a:solidFill>
                <a:latin typeface="Calibri"/>
                <a:ea typeface="Calibri"/>
                <a:cs typeface="Calibri"/>
                <a:sym typeface="Calibri"/>
              </a:defRPr>
            </a:lvl4pPr>
            <a:lvl5pPr marL="0" marR="0" lvl="4" indent="0" algn="r" rtl="0">
              <a:spcBef>
                <a:spcPts val="0"/>
              </a:spcBef>
              <a:buNone/>
              <a:defRPr sz="1051" b="0" i="0" u="none" strike="noStrike" cap="none">
                <a:solidFill>
                  <a:srgbClr val="EF7C2F"/>
                </a:solidFill>
                <a:latin typeface="Calibri"/>
                <a:ea typeface="Calibri"/>
                <a:cs typeface="Calibri"/>
                <a:sym typeface="Calibri"/>
              </a:defRPr>
            </a:lvl5pPr>
            <a:lvl6pPr marL="0" marR="0" lvl="5" indent="0" algn="r" rtl="0">
              <a:spcBef>
                <a:spcPts val="0"/>
              </a:spcBef>
              <a:buNone/>
              <a:defRPr sz="1051" b="0" i="0" u="none" strike="noStrike" cap="none">
                <a:solidFill>
                  <a:srgbClr val="EF7C2F"/>
                </a:solidFill>
                <a:latin typeface="Calibri"/>
                <a:ea typeface="Calibri"/>
                <a:cs typeface="Calibri"/>
                <a:sym typeface="Calibri"/>
              </a:defRPr>
            </a:lvl6pPr>
            <a:lvl7pPr marL="0" marR="0" lvl="6" indent="0" algn="r" rtl="0">
              <a:spcBef>
                <a:spcPts val="0"/>
              </a:spcBef>
              <a:buNone/>
              <a:defRPr sz="1051" b="0" i="0" u="none" strike="noStrike" cap="none">
                <a:solidFill>
                  <a:srgbClr val="EF7C2F"/>
                </a:solidFill>
                <a:latin typeface="Calibri"/>
                <a:ea typeface="Calibri"/>
                <a:cs typeface="Calibri"/>
                <a:sym typeface="Calibri"/>
              </a:defRPr>
            </a:lvl7pPr>
            <a:lvl8pPr marL="0" marR="0" lvl="7" indent="0" algn="r" rtl="0">
              <a:spcBef>
                <a:spcPts val="0"/>
              </a:spcBef>
              <a:buNone/>
              <a:defRPr sz="1051" b="0" i="0" u="none" strike="noStrike" cap="none">
                <a:solidFill>
                  <a:srgbClr val="EF7C2F"/>
                </a:solidFill>
                <a:latin typeface="Calibri"/>
                <a:ea typeface="Calibri"/>
                <a:cs typeface="Calibri"/>
                <a:sym typeface="Calibri"/>
              </a:defRPr>
            </a:lvl8pPr>
            <a:lvl9pPr marL="0" marR="0" lvl="8" indent="0" algn="r" rtl="0">
              <a:spcBef>
                <a:spcPts val="0"/>
              </a:spcBef>
              <a:buNone/>
              <a:defRPr sz="1051" b="0" i="0" u="none" strike="noStrike" cap="none">
                <a:solidFill>
                  <a:srgbClr val="EF7C2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
        <p:nvSpPr>
          <p:cNvPr id="29" name="Google Shape;29;p4"/>
          <p:cNvSpPr txBox="1"/>
          <p:nvPr/>
        </p:nvSpPr>
        <p:spPr>
          <a:xfrm>
            <a:off x="1034200" y="4839113"/>
            <a:ext cx="2102700" cy="266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200">
              <a:solidFill>
                <a:schemeClr val="accent6"/>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531900" y="214950"/>
            <a:ext cx="7834800" cy="1007400"/>
          </a:xfrm>
          <a:prstGeom prst="rect">
            <a:avLst/>
          </a:prstGeom>
          <a:noFill/>
          <a:ln>
            <a:noFill/>
          </a:ln>
        </p:spPr>
        <p:txBody>
          <a:bodyPr spcFirstLastPara="1" wrap="square" lIns="91425" tIns="45700" rIns="91425" bIns="45700" anchor="b" anchorCtr="0">
            <a:noAutofit/>
          </a:bodyPr>
          <a:lstStyle>
            <a:lvl1pPr marR="0" lvl="0" algn="l" rtl="0">
              <a:lnSpc>
                <a:spcPct val="85000"/>
              </a:lnSpc>
              <a:spcBef>
                <a:spcPts val="0"/>
              </a:spcBef>
              <a:spcAft>
                <a:spcPts val="0"/>
              </a:spcAft>
              <a:buSzPts val="4200"/>
              <a:buFont typeface="Calibri"/>
              <a:buNone/>
              <a:defRPr b="1" i="0" u="none" strike="noStrike" cap="none">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2" name="Google Shape;32;p5"/>
          <p:cNvSpPr txBox="1">
            <a:spLocks noGrp="1"/>
          </p:cNvSpPr>
          <p:nvPr>
            <p:ph type="body" idx="1"/>
          </p:nvPr>
        </p:nvSpPr>
        <p:spPr>
          <a:xfrm>
            <a:off x="822960" y="1384539"/>
            <a:ext cx="3703200" cy="552000"/>
          </a:xfrm>
          <a:prstGeom prst="rect">
            <a:avLst/>
          </a:prstGeom>
          <a:noFill/>
          <a:ln>
            <a:noFill/>
          </a:ln>
        </p:spPr>
        <p:txBody>
          <a:bodyPr spcFirstLastPara="1" wrap="square" lIns="91425" tIns="45700" rIns="91425" bIns="45700" anchor="ctr" anchorCtr="0">
            <a:noAutofit/>
          </a:bodyPr>
          <a:lstStyle>
            <a:lvl1pPr marL="457200" marR="0" lvl="0" indent="-228600" algn="l" rtl="0">
              <a:lnSpc>
                <a:spcPct val="90000"/>
              </a:lnSpc>
              <a:spcBef>
                <a:spcPts val="1200"/>
              </a:spcBef>
              <a:spcAft>
                <a:spcPts val="0"/>
              </a:spcAft>
              <a:buSzPts val="2000"/>
              <a:buFont typeface="Calibri"/>
              <a:buNone/>
              <a:defRPr sz="2000" b="0" i="0" u="none" strike="noStrike" cap="none">
                <a:latin typeface="Calibri"/>
                <a:ea typeface="Calibri"/>
                <a:cs typeface="Calibri"/>
                <a:sym typeface="Calibri"/>
              </a:defRPr>
            </a:lvl1pPr>
            <a:lvl2pPr marL="914400" marR="0" lvl="1" indent="-228600" algn="l" rtl="0">
              <a:lnSpc>
                <a:spcPct val="90000"/>
              </a:lnSpc>
              <a:spcBef>
                <a:spcPts val="200"/>
              </a:spcBef>
              <a:spcAft>
                <a:spcPts val="0"/>
              </a:spcAft>
              <a:buSzPts val="2000"/>
              <a:buFont typeface="Calibri"/>
              <a:buNone/>
              <a:defRPr sz="2000" b="1" i="0" u="none" strike="noStrike" cap="none">
                <a:latin typeface="Calibri"/>
                <a:ea typeface="Calibri"/>
                <a:cs typeface="Calibri"/>
                <a:sym typeface="Calibri"/>
              </a:defRPr>
            </a:lvl2pPr>
            <a:lvl3pPr marL="1371600" marR="0" lvl="2" indent="-228600" algn="l" rtl="0">
              <a:lnSpc>
                <a:spcPct val="90000"/>
              </a:lnSpc>
              <a:spcBef>
                <a:spcPts val="400"/>
              </a:spcBef>
              <a:spcAft>
                <a:spcPts val="0"/>
              </a:spcAft>
              <a:buSzPts val="1800"/>
              <a:buFont typeface="Calibri"/>
              <a:buNone/>
              <a:defRPr sz="1800" b="1" i="0" u="none" strike="noStrike" cap="none">
                <a:latin typeface="Calibri"/>
                <a:ea typeface="Calibri"/>
                <a:cs typeface="Calibri"/>
                <a:sym typeface="Calibri"/>
              </a:defRPr>
            </a:lvl3pPr>
            <a:lvl4pPr marL="1828800" marR="0" lvl="3" indent="-228600" algn="l" rtl="0">
              <a:lnSpc>
                <a:spcPct val="90000"/>
              </a:lnSpc>
              <a:spcBef>
                <a:spcPts val="400"/>
              </a:spcBef>
              <a:spcAft>
                <a:spcPts val="0"/>
              </a:spcAft>
              <a:buSzPts val="1600"/>
              <a:buFont typeface="Calibri"/>
              <a:buNone/>
              <a:defRPr sz="1600" b="1" i="0" u="none" strike="noStrike" cap="none">
                <a:latin typeface="Calibri"/>
                <a:ea typeface="Calibri"/>
                <a:cs typeface="Calibri"/>
                <a:sym typeface="Calibri"/>
              </a:defRPr>
            </a:lvl4pPr>
            <a:lvl5pPr marL="2286000" marR="0" lvl="4" indent="-228600" algn="l" rtl="0">
              <a:lnSpc>
                <a:spcPct val="90000"/>
              </a:lnSpc>
              <a:spcBef>
                <a:spcPts val="400"/>
              </a:spcBef>
              <a:spcAft>
                <a:spcPts val="0"/>
              </a:spcAft>
              <a:buSzPts val="1600"/>
              <a:buFont typeface="Calibri"/>
              <a:buNone/>
              <a:defRPr sz="1600" b="1" i="0" u="none" strike="noStrike" cap="none">
                <a:latin typeface="Calibri"/>
                <a:ea typeface="Calibri"/>
                <a:cs typeface="Calibri"/>
                <a:sym typeface="Calibri"/>
              </a:defRPr>
            </a:lvl5pPr>
            <a:lvl6pPr marL="2743200" marR="0" lvl="5" indent="-228600" algn="l" rtl="0">
              <a:lnSpc>
                <a:spcPct val="90000"/>
              </a:lnSpc>
              <a:spcBef>
                <a:spcPts val="400"/>
              </a:spcBef>
              <a:spcAft>
                <a:spcPts val="0"/>
              </a:spcAft>
              <a:buSzPts val="1600"/>
              <a:buFont typeface="Calibri"/>
              <a:buNone/>
              <a:defRPr sz="1600" b="1" i="0" u="none" strike="noStrike" cap="none">
                <a:latin typeface="Calibri"/>
                <a:ea typeface="Calibri"/>
                <a:cs typeface="Calibri"/>
                <a:sym typeface="Calibri"/>
              </a:defRPr>
            </a:lvl6pPr>
            <a:lvl7pPr marL="3200400" marR="0" lvl="6" indent="-228600" algn="l" rtl="0">
              <a:lnSpc>
                <a:spcPct val="90000"/>
              </a:lnSpc>
              <a:spcBef>
                <a:spcPts val="400"/>
              </a:spcBef>
              <a:spcAft>
                <a:spcPts val="0"/>
              </a:spcAft>
              <a:buSzPts val="1600"/>
              <a:buFont typeface="Calibri"/>
              <a:buNone/>
              <a:defRPr sz="1600" b="1" i="0" u="none" strike="noStrike" cap="none">
                <a:latin typeface="Calibri"/>
                <a:ea typeface="Calibri"/>
                <a:cs typeface="Calibri"/>
                <a:sym typeface="Calibri"/>
              </a:defRPr>
            </a:lvl7pPr>
            <a:lvl8pPr marL="3657600" marR="0" lvl="7" indent="-228600" algn="l" rtl="0">
              <a:lnSpc>
                <a:spcPct val="90000"/>
              </a:lnSpc>
              <a:spcBef>
                <a:spcPts val="400"/>
              </a:spcBef>
              <a:spcAft>
                <a:spcPts val="0"/>
              </a:spcAft>
              <a:buSzPts val="1600"/>
              <a:buFont typeface="Calibri"/>
              <a:buNone/>
              <a:defRPr sz="1600" b="1" i="0" u="none" strike="noStrike" cap="none">
                <a:latin typeface="Calibri"/>
                <a:ea typeface="Calibri"/>
                <a:cs typeface="Calibri"/>
                <a:sym typeface="Calibri"/>
              </a:defRPr>
            </a:lvl8pPr>
            <a:lvl9pPr marL="4114800" marR="0" lvl="8" indent="-228600" algn="l" rtl="0">
              <a:lnSpc>
                <a:spcPct val="90000"/>
              </a:lnSpc>
              <a:spcBef>
                <a:spcPts val="400"/>
              </a:spcBef>
              <a:spcAft>
                <a:spcPts val="400"/>
              </a:spcAft>
              <a:buSzPts val="1600"/>
              <a:buFont typeface="Calibri"/>
              <a:buNone/>
              <a:defRPr sz="1600" b="1" i="0" u="none" strike="noStrike" cap="none">
                <a:latin typeface="Calibri"/>
                <a:ea typeface="Calibri"/>
                <a:cs typeface="Calibri"/>
                <a:sym typeface="Calibri"/>
              </a:defRPr>
            </a:lvl9pPr>
          </a:lstStyle>
          <a:p>
            <a:endParaRPr/>
          </a:p>
        </p:txBody>
      </p:sp>
      <p:sp>
        <p:nvSpPr>
          <p:cNvPr id="33" name="Google Shape;33;p5"/>
          <p:cNvSpPr txBox="1">
            <a:spLocks noGrp="1"/>
          </p:cNvSpPr>
          <p:nvPr>
            <p:ph type="body" idx="2"/>
          </p:nvPr>
        </p:nvSpPr>
        <p:spPr>
          <a:xfrm>
            <a:off x="822960" y="1936751"/>
            <a:ext cx="3703200" cy="2533800"/>
          </a:xfrm>
          <a:prstGeom prst="rect">
            <a:avLst/>
          </a:prstGeom>
          <a:noFill/>
          <a:ln>
            <a:noFill/>
          </a:ln>
        </p:spPr>
        <p:txBody>
          <a:bodyPr spcFirstLastPara="1" wrap="square" lIns="0" tIns="45700" rIns="0" bIns="45700" anchor="t" anchorCtr="0">
            <a:noAutofit/>
          </a:bodyPr>
          <a:lstStyle>
            <a:lvl1pPr marL="457200" marR="0" lvl="0" indent="-381000" algn="l" rtl="0">
              <a:lnSpc>
                <a:spcPct val="90000"/>
              </a:lnSpc>
              <a:spcBef>
                <a:spcPts val="1200"/>
              </a:spcBef>
              <a:spcAft>
                <a:spcPts val="0"/>
              </a:spcAft>
              <a:buSzPts val="2400"/>
              <a:buFont typeface="Calibri"/>
              <a:buChar char="●"/>
              <a:defRPr sz="2400" b="0" i="0" u="none" strike="noStrike" cap="none">
                <a:latin typeface="Calibri"/>
                <a:ea typeface="Calibri"/>
                <a:cs typeface="Calibri"/>
                <a:sym typeface="Calibri"/>
              </a:defRPr>
            </a:lvl1pPr>
            <a:lvl2pPr marL="914400" marR="0" lvl="1" indent="-368300" algn="l" rtl="0">
              <a:lnSpc>
                <a:spcPct val="90000"/>
              </a:lnSpc>
              <a:spcBef>
                <a:spcPts val="200"/>
              </a:spcBef>
              <a:spcAft>
                <a:spcPts val="0"/>
              </a:spcAft>
              <a:buSzPts val="2200"/>
              <a:buFont typeface="Calibri"/>
              <a:buChar char="○"/>
              <a:defRPr sz="2200" b="0" i="0" u="none" strike="noStrike" cap="none">
                <a:latin typeface="Calibri"/>
                <a:ea typeface="Calibri"/>
                <a:cs typeface="Calibri"/>
                <a:sym typeface="Calibri"/>
              </a:defRPr>
            </a:lvl2pPr>
            <a:lvl3pPr marL="1371600" marR="0" lvl="2" indent="-355600" algn="l" rtl="0">
              <a:lnSpc>
                <a:spcPct val="90000"/>
              </a:lnSpc>
              <a:spcBef>
                <a:spcPts val="400"/>
              </a:spcBef>
              <a:spcAft>
                <a:spcPts val="0"/>
              </a:spcAft>
              <a:buSzPts val="2000"/>
              <a:buFont typeface="Calibri"/>
              <a:buChar char="■"/>
              <a:defRPr sz="2000" b="0" i="0" u="none" strike="noStrike" cap="none">
                <a:latin typeface="Calibri"/>
                <a:ea typeface="Calibri"/>
                <a:cs typeface="Calibri"/>
                <a:sym typeface="Calibri"/>
              </a:defRPr>
            </a:lvl3pPr>
            <a:lvl4pPr marL="1828800" marR="0" lvl="3" indent="-330200" algn="l" rtl="0">
              <a:lnSpc>
                <a:spcPct val="90000"/>
              </a:lnSpc>
              <a:spcBef>
                <a:spcPts val="400"/>
              </a:spcBef>
              <a:spcAft>
                <a:spcPts val="0"/>
              </a:spcAft>
              <a:buSzPts val="1600"/>
              <a:buFont typeface="Calibri"/>
              <a:buChar char="●"/>
              <a:defRPr sz="1600" b="0" i="0" u="none" strike="noStrike" cap="none">
                <a:latin typeface="Calibri"/>
                <a:ea typeface="Calibri"/>
                <a:cs typeface="Calibri"/>
                <a:sym typeface="Calibri"/>
              </a:defRPr>
            </a:lvl4pPr>
            <a:lvl5pPr marL="2286000" marR="0" lvl="4" indent="-317500" algn="l" rtl="0">
              <a:lnSpc>
                <a:spcPct val="90000"/>
              </a:lnSpc>
              <a:spcBef>
                <a:spcPts val="400"/>
              </a:spcBef>
              <a:spcAft>
                <a:spcPts val="0"/>
              </a:spcAft>
              <a:buSzPts val="1400"/>
              <a:buFont typeface="Calibri"/>
              <a:buChar char="○"/>
              <a:defRPr sz="1400" b="0" i="0" u="none" strike="noStrike" cap="none">
                <a:latin typeface="Calibri"/>
                <a:ea typeface="Calibri"/>
                <a:cs typeface="Calibri"/>
                <a:sym typeface="Calibri"/>
              </a:defRPr>
            </a:lvl5pPr>
            <a:lvl6pPr marL="2743200" marR="0" lvl="5" indent="-317500" algn="l" rtl="0">
              <a:lnSpc>
                <a:spcPct val="90000"/>
              </a:lnSpc>
              <a:spcBef>
                <a:spcPts val="400"/>
              </a:spcBef>
              <a:spcAft>
                <a:spcPts val="0"/>
              </a:spcAft>
              <a:buSzPts val="1400"/>
              <a:buFont typeface="Calibri"/>
              <a:buChar char="■"/>
              <a:defRPr sz="1400" b="0" i="0" u="none" strike="noStrike" cap="none">
                <a:latin typeface="Calibri"/>
                <a:ea typeface="Calibri"/>
                <a:cs typeface="Calibri"/>
                <a:sym typeface="Calibri"/>
              </a:defRPr>
            </a:lvl6pPr>
            <a:lvl7pPr marL="3200400" marR="0" lvl="6" indent="-317500" algn="l" rtl="0">
              <a:lnSpc>
                <a:spcPct val="90000"/>
              </a:lnSpc>
              <a:spcBef>
                <a:spcPts val="400"/>
              </a:spcBef>
              <a:spcAft>
                <a:spcPts val="0"/>
              </a:spcAft>
              <a:buSzPts val="1400"/>
              <a:buFont typeface="Calibri"/>
              <a:buChar char="●"/>
              <a:defRPr sz="1400" b="0" i="0" u="none" strike="noStrike" cap="none">
                <a:latin typeface="Calibri"/>
                <a:ea typeface="Calibri"/>
                <a:cs typeface="Calibri"/>
                <a:sym typeface="Calibri"/>
              </a:defRPr>
            </a:lvl7pPr>
            <a:lvl8pPr marL="3657600" marR="0" lvl="7" indent="-317500" algn="l" rtl="0">
              <a:lnSpc>
                <a:spcPct val="90000"/>
              </a:lnSpc>
              <a:spcBef>
                <a:spcPts val="400"/>
              </a:spcBef>
              <a:spcAft>
                <a:spcPts val="0"/>
              </a:spcAft>
              <a:buSzPts val="1400"/>
              <a:buFont typeface="Calibri"/>
              <a:buChar char="○"/>
              <a:defRPr sz="1400" b="0" i="0" u="none" strike="noStrike" cap="none">
                <a:latin typeface="Calibri"/>
                <a:ea typeface="Calibri"/>
                <a:cs typeface="Calibri"/>
                <a:sym typeface="Calibri"/>
              </a:defRPr>
            </a:lvl8pPr>
            <a:lvl9pPr marL="4114800" marR="0" lvl="8" indent="-317500" algn="l" rtl="0">
              <a:lnSpc>
                <a:spcPct val="90000"/>
              </a:lnSpc>
              <a:spcBef>
                <a:spcPts val="400"/>
              </a:spcBef>
              <a:spcAft>
                <a:spcPts val="400"/>
              </a:spcAft>
              <a:buSzPts val="1400"/>
              <a:buFont typeface="Calibri"/>
              <a:buChar char="■"/>
              <a:defRPr sz="1400" b="0" i="0" u="none" strike="noStrike" cap="none">
                <a:latin typeface="Calibri"/>
                <a:ea typeface="Calibri"/>
                <a:cs typeface="Calibri"/>
                <a:sym typeface="Calibri"/>
              </a:defRPr>
            </a:lvl9pPr>
          </a:lstStyle>
          <a:p>
            <a:endParaRPr/>
          </a:p>
        </p:txBody>
      </p:sp>
      <p:sp>
        <p:nvSpPr>
          <p:cNvPr id="34" name="Google Shape;34;p5"/>
          <p:cNvSpPr txBox="1">
            <a:spLocks noGrp="1"/>
          </p:cNvSpPr>
          <p:nvPr>
            <p:ph type="body" idx="3"/>
          </p:nvPr>
        </p:nvSpPr>
        <p:spPr>
          <a:xfrm>
            <a:off x="4663440" y="1384539"/>
            <a:ext cx="3703200" cy="552000"/>
          </a:xfrm>
          <a:prstGeom prst="rect">
            <a:avLst/>
          </a:prstGeom>
          <a:noFill/>
          <a:ln>
            <a:noFill/>
          </a:ln>
        </p:spPr>
        <p:txBody>
          <a:bodyPr spcFirstLastPara="1" wrap="square" lIns="91425" tIns="45700" rIns="91425" bIns="45700" anchor="ctr" anchorCtr="0">
            <a:noAutofit/>
          </a:bodyPr>
          <a:lstStyle>
            <a:lvl1pPr marL="457200" marR="0" lvl="0" indent="-228600" algn="l" rtl="0">
              <a:lnSpc>
                <a:spcPct val="90000"/>
              </a:lnSpc>
              <a:spcBef>
                <a:spcPts val="1200"/>
              </a:spcBef>
              <a:spcAft>
                <a:spcPts val="0"/>
              </a:spcAft>
              <a:buSzPts val="2000"/>
              <a:buFont typeface="Calibri"/>
              <a:buNone/>
              <a:defRPr sz="2000" b="0" i="0" u="none" strike="noStrike" cap="none">
                <a:latin typeface="Calibri"/>
                <a:ea typeface="Calibri"/>
                <a:cs typeface="Calibri"/>
                <a:sym typeface="Calibri"/>
              </a:defRPr>
            </a:lvl1pPr>
            <a:lvl2pPr marL="914400" marR="0" lvl="1" indent="-228600" algn="l" rtl="0">
              <a:lnSpc>
                <a:spcPct val="90000"/>
              </a:lnSpc>
              <a:spcBef>
                <a:spcPts val="200"/>
              </a:spcBef>
              <a:spcAft>
                <a:spcPts val="0"/>
              </a:spcAft>
              <a:buSzPts val="2000"/>
              <a:buFont typeface="Calibri"/>
              <a:buNone/>
              <a:defRPr sz="2000" b="1" i="0" u="none" strike="noStrike" cap="none">
                <a:latin typeface="Calibri"/>
                <a:ea typeface="Calibri"/>
                <a:cs typeface="Calibri"/>
                <a:sym typeface="Calibri"/>
              </a:defRPr>
            </a:lvl2pPr>
            <a:lvl3pPr marL="1371600" marR="0" lvl="2" indent="-228600" algn="l" rtl="0">
              <a:lnSpc>
                <a:spcPct val="90000"/>
              </a:lnSpc>
              <a:spcBef>
                <a:spcPts val="400"/>
              </a:spcBef>
              <a:spcAft>
                <a:spcPts val="0"/>
              </a:spcAft>
              <a:buSzPts val="1800"/>
              <a:buFont typeface="Calibri"/>
              <a:buNone/>
              <a:defRPr sz="1800" b="1" i="0" u="none" strike="noStrike" cap="none">
                <a:latin typeface="Calibri"/>
                <a:ea typeface="Calibri"/>
                <a:cs typeface="Calibri"/>
                <a:sym typeface="Calibri"/>
              </a:defRPr>
            </a:lvl3pPr>
            <a:lvl4pPr marL="1828800" marR="0" lvl="3" indent="-228600" algn="l" rtl="0">
              <a:lnSpc>
                <a:spcPct val="90000"/>
              </a:lnSpc>
              <a:spcBef>
                <a:spcPts val="400"/>
              </a:spcBef>
              <a:spcAft>
                <a:spcPts val="0"/>
              </a:spcAft>
              <a:buSzPts val="1600"/>
              <a:buFont typeface="Calibri"/>
              <a:buNone/>
              <a:defRPr sz="1600" b="1" i="0" u="none" strike="noStrike" cap="none">
                <a:latin typeface="Calibri"/>
                <a:ea typeface="Calibri"/>
                <a:cs typeface="Calibri"/>
                <a:sym typeface="Calibri"/>
              </a:defRPr>
            </a:lvl4pPr>
            <a:lvl5pPr marL="2286000" marR="0" lvl="4" indent="-228600" algn="l" rtl="0">
              <a:lnSpc>
                <a:spcPct val="90000"/>
              </a:lnSpc>
              <a:spcBef>
                <a:spcPts val="400"/>
              </a:spcBef>
              <a:spcAft>
                <a:spcPts val="0"/>
              </a:spcAft>
              <a:buSzPts val="1600"/>
              <a:buFont typeface="Calibri"/>
              <a:buNone/>
              <a:defRPr sz="1600" b="1" i="0" u="none" strike="noStrike" cap="none">
                <a:latin typeface="Calibri"/>
                <a:ea typeface="Calibri"/>
                <a:cs typeface="Calibri"/>
                <a:sym typeface="Calibri"/>
              </a:defRPr>
            </a:lvl5pPr>
            <a:lvl6pPr marL="2743200" marR="0" lvl="5" indent="-228600" algn="l" rtl="0">
              <a:lnSpc>
                <a:spcPct val="90000"/>
              </a:lnSpc>
              <a:spcBef>
                <a:spcPts val="400"/>
              </a:spcBef>
              <a:spcAft>
                <a:spcPts val="0"/>
              </a:spcAft>
              <a:buSzPts val="1600"/>
              <a:buFont typeface="Calibri"/>
              <a:buNone/>
              <a:defRPr sz="1600" b="1" i="0" u="none" strike="noStrike" cap="none">
                <a:latin typeface="Calibri"/>
                <a:ea typeface="Calibri"/>
                <a:cs typeface="Calibri"/>
                <a:sym typeface="Calibri"/>
              </a:defRPr>
            </a:lvl6pPr>
            <a:lvl7pPr marL="3200400" marR="0" lvl="6" indent="-228600" algn="l" rtl="0">
              <a:lnSpc>
                <a:spcPct val="90000"/>
              </a:lnSpc>
              <a:spcBef>
                <a:spcPts val="400"/>
              </a:spcBef>
              <a:spcAft>
                <a:spcPts val="0"/>
              </a:spcAft>
              <a:buSzPts val="1600"/>
              <a:buFont typeface="Calibri"/>
              <a:buNone/>
              <a:defRPr sz="1600" b="1" i="0" u="none" strike="noStrike" cap="none">
                <a:latin typeface="Calibri"/>
                <a:ea typeface="Calibri"/>
                <a:cs typeface="Calibri"/>
                <a:sym typeface="Calibri"/>
              </a:defRPr>
            </a:lvl7pPr>
            <a:lvl8pPr marL="3657600" marR="0" lvl="7" indent="-228600" algn="l" rtl="0">
              <a:lnSpc>
                <a:spcPct val="90000"/>
              </a:lnSpc>
              <a:spcBef>
                <a:spcPts val="400"/>
              </a:spcBef>
              <a:spcAft>
                <a:spcPts val="0"/>
              </a:spcAft>
              <a:buSzPts val="1600"/>
              <a:buFont typeface="Calibri"/>
              <a:buNone/>
              <a:defRPr sz="1600" b="1" i="0" u="none" strike="noStrike" cap="none">
                <a:latin typeface="Calibri"/>
                <a:ea typeface="Calibri"/>
                <a:cs typeface="Calibri"/>
                <a:sym typeface="Calibri"/>
              </a:defRPr>
            </a:lvl8pPr>
            <a:lvl9pPr marL="4114800" marR="0" lvl="8" indent="-228600" algn="l" rtl="0">
              <a:lnSpc>
                <a:spcPct val="90000"/>
              </a:lnSpc>
              <a:spcBef>
                <a:spcPts val="400"/>
              </a:spcBef>
              <a:spcAft>
                <a:spcPts val="400"/>
              </a:spcAft>
              <a:buSzPts val="1600"/>
              <a:buFont typeface="Calibri"/>
              <a:buNone/>
              <a:defRPr sz="1600" b="1" i="0" u="none" strike="noStrike" cap="none">
                <a:latin typeface="Calibri"/>
                <a:ea typeface="Calibri"/>
                <a:cs typeface="Calibri"/>
                <a:sym typeface="Calibri"/>
              </a:defRPr>
            </a:lvl9pPr>
          </a:lstStyle>
          <a:p>
            <a:endParaRPr/>
          </a:p>
        </p:txBody>
      </p:sp>
      <p:sp>
        <p:nvSpPr>
          <p:cNvPr id="35" name="Google Shape;35;p5"/>
          <p:cNvSpPr txBox="1">
            <a:spLocks noGrp="1"/>
          </p:cNvSpPr>
          <p:nvPr>
            <p:ph type="body" idx="4"/>
          </p:nvPr>
        </p:nvSpPr>
        <p:spPr>
          <a:xfrm>
            <a:off x="4663440" y="1936751"/>
            <a:ext cx="3703200" cy="2533800"/>
          </a:xfrm>
          <a:prstGeom prst="rect">
            <a:avLst/>
          </a:prstGeom>
          <a:noFill/>
          <a:ln>
            <a:noFill/>
          </a:ln>
        </p:spPr>
        <p:txBody>
          <a:bodyPr spcFirstLastPara="1" wrap="square" lIns="0" tIns="45700" rIns="0" bIns="45700" anchor="t" anchorCtr="0">
            <a:noAutofit/>
          </a:bodyPr>
          <a:lstStyle>
            <a:lvl1pPr marL="457200" marR="0" lvl="0" indent="-381000" algn="l" rtl="0">
              <a:lnSpc>
                <a:spcPct val="90000"/>
              </a:lnSpc>
              <a:spcBef>
                <a:spcPts val="1200"/>
              </a:spcBef>
              <a:spcAft>
                <a:spcPts val="0"/>
              </a:spcAft>
              <a:buSzPts val="2400"/>
              <a:buFont typeface="Calibri"/>
              <a:buChar char="●"/>
              <a:defRPr sz="2400" b="0" i="0" u="none" strike="noStrike" cap="none">
                <a:latin typeface="Calibri"/>
                <a:ea typeface="Calibri"/>
                <a:cs typeface="Calibri"/>
                <a:sym typeface="Calibri"/>
              </a:defRPr>
            </a:lvl1pPr>
            <a:lvl2pPr marL="914400" marR="0" lvl="1" indent="-368300" algn="l" rtl="0">
              <a:lnSpc>
                <a:spcPct val="90000"/>
              </a:lnSpc>
              <a:spcBef>
                <a:spcPts val="200"/>
              </a:spcBef>
              <a:spcAft>
                <a:spcPts val="0"/>
              </a:spcAft>
              <a:buSzPts val="2200"/>
              <a:buFont typeface="Calibri"/>
              <a:buChar char="○"/>
              <a:defRPr sz="2200" b="0" i="0" u="none" strike="noStrike" cap="none">
                <a:latin typeface="Calibri"/>
                <a:ea typeface="Calibri"/>
                <a:cs typeface="Calibri"/>
                <a:sym typeface="Calibri"/>
              </a:defRPr>
            </a:lvl2pPr>
            <a:lvl3pPr marL="1371600" marR="0" lvl="2" indent="-355600" algn="l" rtl="0">
              <a:lnSpc>
                <a:spcPct val="90000"/>
              </a:lnSpc>
              <a:spcBef>
                <a:spcPts val="400"/>
              </a:spcBef>
              <a:spcAft>
                <a:spcPts val="0"/>
              </a:spcAft>
              <a:buSzPts val="2000"/>
              <a:buFont typeface="Calibri"/>
              <a:buChar char="■"/>
              <a:defRPr sz="2000" b="0" i="0" u="none" strike="noStrike" cap="none">
                <a:latin typeface="Calibri"/>
                <a:ea typeface="Calibri"/>
                <a:cs typeface="Calibri"/>
                <a:sym typeface="Calibri"/>
              </a:defRPr>
            </a:lvl3pPr>
            <a:lvl4pPr marL="1828800" marR="0" lvl="3" indent="-330200" algn="l" rtl="0">
              <a:lnSpc>
                <a:spcPct val="90000"/>
              </a:lnSpc>
              <a:spcBef>
                <a:spcPts val="400"/>
              </a:spcBef>
              <a:spcAft>
                <a:spcPts val="0"/>
              </a:spcAft>
              <a:buSzPts val="1600"/>
              <a:buFont typeface="Calibri"/>
              <a:buChar char="●"/>
              <a:defRPr sz="1600" b="0" i="0" u="none" strike="noStrike" cap="none">
                <a:latin typeface="Calibri"/>
                <a:ea typeface="Calibri"/>
                <a:cs typeface="Calibri"/>
                <a:sym typeface="Calibri"/>
              </a:defRPr>
            </a:lvl4pPr>
            <a:lvl5pPr marL="2286000" marR="0" lvl="4" indent="-317500" algn="l" rtl="0">
              <a:lnSpc>
                <a:spcPct val="90000"/>
              </a:lnSpc>
              <a:spcBef>
                <a:spcPts val="400"/>
              </a:spcBef>
              <a:spcAft>
                <a:spcPts val="0"/>
              </a:spcAft>
              <a:buSzPts val="1400"/>
              <a:buFont typeface="Calibri"/>
              <a:buChar char="○"/>
              <a:defRPr sz="1400" b="0" i="0" u="none" strike="noStrike" cap="none">
                <a:latin typeface="Calibri"/>
                <a:ea typeface="Calibri"/>
                <a:cs typeface="Calibri"/>
                <a:sym typeface="Calibri"/>
              </a:defRPr>
            </a:lvl5pPr>
            <a:lvl6pPr marL="2743200" marR="0" lvl="5" indent="-317500" algn="l" rtl="0">
              <a:lnSpc>
                <a:spcPct val="90000"/>
              </a:lnSpc>
              <a:spcBef>
                <a:spcPts val="400"/>
              </a:spcBef>
              <a:spcAft>
                <a:spcPts val="0"/>
              </a:spcAft>
              <a:buSzPts val="1400"/>
              <a:buFont typeface="Calibri"/>
              <a:buChar char="■"/>
              <a:defRPr sz="1400" b="0" i="0" u="none" strike="noStrike" cap="none">
                <a:latin typeface="Calibri"/>
                <a:ea typeface="Calibri"/>
                <a:cs typeface="Calibri"/>
                <a:sym typeface="Calibri"/>
              </a:defRPr>
            </a:lvl6pPr>
            <a:lvl7pPr marL="3200400" marR="0" lvl="6" indent="-317500" algn="l" rtl="0">
              <a:lnSpc>
                <a:spcPct val="90000"/>
              </a:lnSpc>
              <a:spcBef>
                <a:spcPts val="400"/>
              </a:spcBef>
              <a:spcAft>
                <a:spcPts val="0"/>
              </a:spcAft>
              <a:buSzPts val="1400"/>
              <a:buFont typeface="Calibri"/>
              <a:buChar char="●"/>
              <a:defRPr sz="1400" b="0" i="0" u="none" strike="noStrike" cap="none">
                <a:latin typeface="Calibri"/>
                <a:ea typeface="Calibri"/>
                <a:cs typeface="Calibri"/>
                <a:sym typeface="Calibri"/>
              </a:defRPr>
            </a:lvl7pPr>
            <a:lvl8pPr marL="3657600" marR="0" lvl="7" indent="-317500" algn="l" rtl="0">
              <a:lnSpc>
                <a:spcPct val="90000"/>
              </a:lnSpc>
              <a:spcBef>
                <a:spcPts val="400"/>
              </a:spcBef>
              <a:spcAft>
                <a:spcPts val="0"/>
              </a:spcAft>
              <a:buSzPts val="1400"/>
              <a:buFont typeface="Calibri"/>
              <a:buChar char="○"/>
              <a:defRPr sz="1400" b="0" i="0" u="none" strike="noStrike" cap="none">
                <a:latin typeface="Calibri"/>
                <a:ea typeface="Calibri"/>
                <a:cs typeface="Calibri"/>
                <a:sym typeface="Calibri"/>
              </a:defRPr>
            </a:lvl8pPr>
            <a:lvl9pPr marL="4114800" marR="0" lvl="8" indent="-317500" algn="l" rtl="0">
              <a:lnSpc>
                <a:spcPct val="90000"/>
              </a:lnSpc>
              <a:spcBef>
                <a:spcPts val="400"/>
              </a:spcBef>
              <a:spcAft>
                <a:spcPts val="400"/>
              </a:spcAft>
              <a:buSzPts val="1400"/>
              <a:buFont typeface="Calibri"/>
              <a:buChar char="■"/>
              <a:defRPr sz="1400" b="0" i="0" u="none" strike="noStrike" cap="none">
                <a:latin typeface="Calibri"/>
                <a:ea typeface="Calibri"/>
                <a:cs typeface="Calibri"/>
                <a:sym typeface="Calibri"/>
              </a:defRPr>
            </a:lvl9pPr>
          </a:lstStyle>
          <a:p>
            <a:endParaRPr/>
          </a:p>
        </p:txBody>
      </p:sp>
      <p:sp>
        <p:nvSpPr>
          <p:cNvPr id="36" name="Google Shape;36;p5"/>
          <p:cNvSpPr txBox="1">
            <a:spLocks noGrp="1"/>
          </p:cNvSpPr>
          <p:nvPr>
            <p:ph type="sldNum" idx="12"/>
          </p:nvPr>
        </p:nvSpPr>
        <p:spPr>
          <a:xfrm>
            <a:off x="7425345" y="4844839"/>
            <a:ext cx="9840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51" b="0" i="0" u="none" strike="noStrike" cap="none">
                <a:solidFill>
                  <a:srgbClr val="EF7C2F"/>
                </a:solidFill>
                <a:latin typeface="Calibri"/>
                <a:ea typeface="Calibri"/>
                <a:cs typeface="Calibri"/>
                <a:sym typeface="Calibri"/>
              </a:defRPr>
            </a:lvl1pPr>
            <a:lvl2pPr marL="0" marR="0" lvl="1" indent="0" algn="r" rtl="0">
              <a:spcBef>
                <a:spcPts val="0"/>
              </a:spcBef>
              <a:buNone/>
              <a:defRPr sz="1051" b="0" i="0" u="none" strike="noStrike" cap="none">
                <a:solidFill>
                  <a:srgbClr val="EF7C2F"/>
                </a:solidFill>
                <a:latin typeface="Calibri"/>
                <a:ea typeface="Calibri"/>
                <a:cs typeface="Calibri"/>
                <a:sym typeface="Calibri"/>
              </a:defRPr>
            </a:lvl2pPr>
            <a:lvl3pPr marL="0" marR="0" lvl="2" indent="0" algn="r" rtl="0">
              <a:spcBef>
                <a:spcPts val="0"/>
              </a:spcBef>
              <a:buNone/>
              <a:defRPr sz="1051" b="0" i="0" u="none" strike="noStrike" cap="none">
                <a:solidFill>
                  <a:srgbClr val="EF7C2F"/>
                </a:solidFill>
                <a:latin typeface="Calibri"/>
                <a:ea typeface="Calibri"/>
                <a:cs typeface="Calibri"/>
                <a:sym typeface="Calibri"/>
              </a:defRPr>
            </a:lvl3pPr>
            <a:lvl4pPr marL="0" marR="0" lvl="3" indent="0" algn="r" rtl="0">
              <a:spcBef>
                <a:spcPts val="0"/>
              </a:spcBef>
              <a:buNone/>
              <a:defRPr sz="1051" b="0" i="0" u="none" strike="noStrike" cap="none">
                <a:solidFill>
                  <a:srgbClr val="EF7C2F"/>
                </a:solidFill>
                <a:latin typeface="Calibri"/>
                <a:ea typeface="Calibri"/>
                <a:cs typeface="Calibri"/>
                <a:sym typeface="Calibri"/>
              </a:defRPr>
            </a:lvl4pPr>
            <a:lvl5pPr marL="0" marR="0" lvl="4" indent="0" algn="r" rtl="0">
              <a:spcBef>
                <a:spcPts val="0"/>
              </a:spcBef>
              <a:buNone/>
              <a:defRPr sz="1051" b="0" i="0" u="none" strike="noStrike" cap="none">
                <a:solidFill>
                  <a:srgbClr val="EF7C2F"/>
                </a:solidFill>
                <a:latin typeface="Calibri"/>
                <a:ea typeface="Calibri"/>
                <a:cs typeface="Calibri"/>
                <a:sym typeface="Calibri"/>
              </a:defRPr>
            </a:lvl5pPr>
            <a:lvl6pPr marL="0" marR="0" lvl="5" indent="0" algn="r" rtl="0">
              <a:spcBef>
                <a:spcPts val="0"/>
              </a:spcBef>
              <a:buNone/>
              <a:defRPr sz="1051" b="0" i="0" u="none" strike="noStrike" cap="none">
                <a:solidFill>
                  <a:srgbClr val="EF7C2F"/>
                </a:solidFill>
                <a:latin typeface="Calibri"/>
                <a:ea typeface="Calibri"/>
                <a:cs typeface="Calibri"/>
                <a:sym typeface="Calibri"/>
              </a:defRPr>
            </a:lvl6pPr>
            <a:lvl7pPr marL="0" marR="0" lvl="6" indent="0" algn="r" rtl="0">
              <a:spcBef>
                <a:spcPts val="0"/>
              </a:spcBef>
              <a:buNone/>
              <a:defRPr sz="1051" b="0" i="0" u="none" strike="noStrike" cap="none">
                <a:solidFill>
                  <a:srgbClr val="EF7C2F"/>
                </a:solidFill>
                <a:latin typeface="Calibri"/>
                <a:ea typeface="Calibri"/>
                <a:cs typeface="Calibri"/>
                <a:sym typeface="Calibri"/>
              </a:defRPr>
            </a:lvl7pPr>
            <a:lvl8pPr marL="0" marR="0" lvl="7" indent="0" algn="r" rtl="0">
              <a:spcBef>
                <a:spcPts val="0"/>
              </a:spcBef>
              <a:buNone/>
              <a:defRPr sz="1051" b="0" i="0" u="none" strike="noStrike" cap="none">
                <a:solidFill>
                  <a:srgbClr val="EF7C2F"/>
                </a:solidFill>
                <a:latin typeface="Calibri"/>
                <a:ea typeface="Calibri"/>
                <a:cs typeface="Calibri"/>
                <a:sym typeface="Calibri"/>
              </a:defRPr>
            </a:lvl8pPr>
            <a:lvl9pPr marL="0" marR="0" lvl="8" indent="0" algn="r" rtl="0">
              <a:spcBef>
                <a:spcPts val="0"/>
              </a:spcBef>
              <a:buNone/>
              <a:defRPr sz="1051" b="0" i="0" u="none" strike="noStrike" cap="none">
                <a:solidFill>
                  <a:srgbClr val="EF7C2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
        <p:nvSpPr>
          <p:cNvPr id="37" name="Google Shape;37;p5"/>
          <p:cNvSpPr txBox="1"/>
          <p:nvPr/>
        </p:nvSpPr>
        <p:spPr>
          <a:xfrm>
            <a:off x="1034200" y="4839113"/>
            <a:ext cx="2102700" cy="266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200">
              <a:solidFill>
                <a:schemeClr val="accent6"/>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38"/>
        <p:cNvGrpSpPr/>
        <p:nvPr/>
      </p:nvGrpSpPr>
      <p:grpSpPr>
        <a:xfrm>
          <a:off x="0" y="0"/>
          <a:ext cx="0" cy="0"/>
          <a:chOff x="0" y="0"/>
          <a:chExt cx="0" cy="0"/>
        </a:xfrm>
      </p:grpSpPr>
      <p:sp>
        <p:nvSpPr>
          <p:cNvPr id="39" name="Google Shape;39;p6"/>
          <p:cNvSpPr/>
          <p:nvPr/>
        </p:nvSpPr>
        <p:spPr>
          <a:xfrm>
            <a:off x="13" y="4750737"/>
            <a:ext cx="9141600" cy="48000"/>
          </a:xfrm>
          <a:prstGeom prst="rect">
            <a:avLst/>
          </a:prstGeom>
          <a:solidFill>
            <a:srgbClr val="EF7C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6"/>
          <p:cNvSpPr/>
          <p:nvPr/>
        </p:nvSpPr>
        <p:spPr>
          <a:xfrm>
            <a:off x="822962" y="1162050"/>
            <a:ext cx="7698600" cy="2571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1" name="Google Shape;41;p6"/>
          <p:cNvSpPr txBox="1">
            <a:spLocks noGrp="1"/>
          </p:cNvSpPr>
          <p:nvPr>
            <p:ph type="sldNum" idx="12"/>
          </p:nvPr>
        </p:nvSpPr>
        <p:spPr>
          <a:xfrm>
            <a:off x="7425345" y="4844839"/>
            <a:ext cx="9840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51" b="0" i="0" u="none" strike="noStrike" cap="none">
                <a:solidFill>
                  <a:srgbClr val="EF7C2F"/>
                </a:solidFill>
                <a:latin typeface="Calibri"/>
                <a:ea typeface="Calibri"/>
                <a:cs typeface="Calibri"/>
                <a:sym typeface="Calibri"/>
              </a:defRPr>
            </a:lvl1pPr>
            <a:lvl2pPr marL="0" marR="0" lvl="1" indent="0" algn="r" rtl="0">
              <a:spcBef>
                <a:spcPts val="0"/>
              </a:spcBef>
              <a:buNone/>
              <a:defRPr sz="1051" b="0" i="0" u="none" strike="noStrike" cap="none">
                <a:solidFill>
                  <a:srgbClr val="EF7C2F"/>
                </a:solidFill>
                <a:latin typeface="Calibri"/>
                <a:ea typeface="Calibri"/>
                <a:cs typeface="Calibri"/>
                <a:sym typeface="Calibri"/>
              </a:defRPr>
            </a:lvl2pPr>
            <a:lvl3pPr marL="0" marR="0" lvl="2" indent="0" algn="r" rtl="0">
              <a:spcBef>
                <a:spcPts val="0"/>
              </a:spcBef>
              <a:buNone/>
              <a:defRPr sz="1051" b="0" i="0" u="none" strike="noStrike" cap="none">
                <a:solidFill>
                  <a:srgbClr val="EF7C2F"/>
                </a:solidFill>
                <a:latin typeface="Calibri"/>
                <a:ea typeface="Calibri"/>
                <a:cs typeface="Calibri"/>
                <a:sym typeface="Calibri"/>
              </a:defRPr>
            </a:lvl3pPr>
            <a:lvl4pPr marL="0" marR="0" lvl="3" indent="0" algn="r" rtl="0">
              <a:spcBef>
                <a:spcPts val="0"/>
              </a:spcBef>
              <a:buNone/>
              <a:defRPr sz="1051" b="0" i="0" u="none" strike="noStrike" cap="none">
                <a:solidFill>
                  <a:srgbClr val="EF7C2F"/>
                </a:solidFill>
                <a:latin typeface="Calibri"/>
                <a:ea typeface="Calibri"/>
                <a:cs typeface="Calibri"/>
                <a:sym typeface="Calibri"/>
              </a:defRPr>
            </a:lvl4pPr>
            <a:lvl5pPr marL="0" marR="0" lvl="4" indent="0" algn="r" rtl="0">
              <a:spcBef>
                <a:spcPts val="0"/>
              </a:spcBef>
              <a:buNone/>
              <a:defRPr sz="1051" b="0" i="0" u="none" strike="noStrike" cap="none">
                <a:solidFill>
                  <a:srgbClr val="EF7C2F"/>
                </a:solidFill>
                <a:latin typeface="Calibri"/>
                <a:ea typeface="Calibri"/>
                <a:cs typeface="Calibri"/>
                <a:sym typeface="Calibri"/>
              </a:defRPr>
            </a:lvl5pPr>
            <a:lvl6pPr marL="0" marR="0" lvl="5" indent="0" algn="r" rtl="0">
              <a:spcBef>
                <a:spcPts val="0"/>
              </a:spcBef>
              <a:buNone/>
              <a:defRPr sz="1051" b="0" i="0" u="none" strike="noStrike" cap="none">
                <a:solidFill>
                  <a:srgbClr val="EF7C2F"/>
                </a:solidFill>
                <a:latin typeface="Calibri"/>
                <a:ea typeface="Calibri"/>
                <a:cs typeface="Calibri"/>
                <a:sym typeface="Calibri"/>
              </a:defRPr>
            </a:lvl6pPr>
            <a:lvl7pPr marL="0" marR="0" lvl="6" indent="0" algn="r" rtl="0">
              <a:spcBef>
                <a:spcPts val="0"/>
              </a:spcBef>
              <a:buNone/>
              <a:defRPr sz="1051" b="0" i="0" u="none" strike="noStrike" cap="none">
                <a:solidFill>
                  <a:srgbClr val="EF7C2F"/>
                </a:solidFill>
                <a:latin typeface="Calibri"/>
                <a:ea typeface="Calibri"/>
                <a:cs typeface="Calibri"/>
                <a:sym typeface="Calibri"/>
              </a:defRPr>
            </a:lvl7pPr>
            <a:lvl8pPr marL="0" marR="0" lvl="7" indent="0" algn="r" rtl="0">
              <a:spcBef>
                <a:spcPts val="0"/>
              </a:spcBef>
              <a:buNone/>
              <a:defRPr sz="1051" b="0" i="0" u="none" strike="noStrike" cap="none">
                <a:solidFill>
                  <a:srgbClr val="EF7C2F"/>
                </a:solidFill>
                <a:latin typeface="Calibri"/>
                <a:ea typeface="Calibri"/>
                <a:cs typeface="Calibri"/>
                <a:sym typeface="Calibri"/>
              </a:defRPr>
            </a:lvl8pPr>
            <a:lvl9pPr marL="0" marR="0" lvl="8" indent="0" algn="r" rtl="0">
              <a:spcBef>
                <a:spcPts val="0"/>
              </a:spcBef>
              <a:buNone/>
              <a:defRPr sz="1051" b="0" i="0" u="none" strike="noStrike" cap="none">
                <a:solidFill>
                  <a:srgbClr val="EF7C2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
        <p:nvSpPr>
          <p:cNvPr id="42" name="Google Shape;42;p6"/>
          <p:cNvSpPr txBox="1"/>
          <p:nvPr/>
        </p:nvSpPr>
        <p:spPr>
          <a:xfrm>
            <a:off x="1034200" y="4839113"/>
            <a:ext cx="2102700" cy="266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a:solidFill>
                  <a:schemeClr val="accent6"/>
                </a:solidFill>
                <a:latin typeface="Calibri"/>
                <a:ea typeface="Calibri"/>
                <a:cs typeface="Calibri"/>
                <a:sym typeface="Calibri"/>
              </a:rPr>
              <a:t>July 27, 2018</a:t>
            </a:r>
            <a:endParaRPr sz="1200">
              <a:solidFill>
                <a:schemeClr val="accent6"/>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2_HathiTrust">
  <p:cSld name="2_HathiTrust">
    <p:spTree>
      <p:nvGrpSpPr>
        <p:cNvPr id="1" name="Shape 43"/>
        <p:cNvGrpSpPr/>
        <p:nvPr/>
      </p:nvGrpSpPr>
      <p:grpSpPr>
        <a:xfrm>
          <a:off x="0" y="0"/>
          <a:ext cx="0" cy="0"/>
          <a:chOff x="0" y="0"/>
          <a:chExt cx="0" cy="0"/>
        </a:xfrm>
      </p:grpSpPr>
      <p:sp>
        <p:nvSpPr>
          <p:cNvPr id="44" name="Google Shape;44;p7"/>
          <p:cNvSpPr txBox="1">
            <a:spLocks noGrp="1"/>
          </p:cNvSpPr>
          <p:nvPr>
            <p:ph type="sldNum" idx="12"/>
          </p:nvPr>
        </p:nvSpPr>
        <p:spPr>
          <a:xfrm>
            <a:off x="7425345" y="4844839"/>
            <a:ext cx="9840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51" b="0" i="0" u="none" strike="noStrike" cap="none">
                <a:solidFill>
                  <a:srgbClr val="EF7C2F"/>
                </a:solidFill>
                <a:latin typeface="Calibri"/>
                <a:ea typeface="Calibri"/>
                <a:cs typeface="Calibri"/>
                <a:sym typeface="Calibri"/>
              </a:defRPr>
            </a:lvl1pPr>
            <a:lvl2pPr marL="0" marR="0" lvl="1" indent="0" algn="r" rtl="0">
              <a:spcBef>
                <a:spcPts val="0"/>
              </a:spcBef>
              <a:buNone/>
              <a:defRPr sz="1051" b="0" i="0" u="none" strike="noStrike" cap="none">
                <a:solidFill>
                  <a:srgbClr val="EF7C2F"/>
                </a:solidFill>
                <a:latin typeface="Calibri"/>
                <a:ea typeface="Calibri"/>
                <a:cs typeface="Calibri"/>
                <a:sym typeface="Calibri"/>
              </a:defRPr>
            </a:lvl2pPr>
            <a:lvl3pPr marL="0" marR="0" lvl="2" indent="0" algn="r" rtl="0">
              <a:spcBef>
                <a:spcPts val="0"/>
              </a:spcBef>
              <a:buNone/>
              <a:defRPr sz="1051" b="0" i="0" u="none" strike="noStrike" cap="none">
                <a:solidFill>
                  <a:srgbClr val="EF7C2F"/>
                </a:solidFill>
                <a:latin typeface="Calibri"/>
                <a:ea typeface="Calibri"/>
                <a:cs typeface="Calibri"/>
                <a:sym typeface="Calibri"/>
              </a:defRPr>
            </a:lvl3pPr>
            <a:lvl4pPr marL="0" marR="0" lvl="3" indent="0" algn="r" rtl="0">
              <a:spcBef>
                <a:spcPts val="0"/>
              </a:spcBef>
              <a:buNone/>
              <a:defRPr sz="1051" b="0" i="0" u="none" strike="noStrike" cap="none">
                <a:solidFill>
                  <a:srgbClr val="EF7C2F"/>
                </a:solidFill>
                <a:latin typeface="Calibri"/>
                <a:ea typeface="Calibri"/>
                <a:cs typeface="Calibri"/>
                <a:sym typeface="Calibri"/>
              </a:defRPr>
            </a:lvl4pPr>
            <a:lvl5pPr marL="0" marR="0" lvl="4" indent="0" algn="r" rtl="0">
              <a:spcBef>
                <a:spcPts val="0"/>
              </a:spcBef>
              <a:buNone/>
              <a:defRPr sz="1051" b="0" i="0" u="none" strike="noStrike" cap="none">
                <a:solidFill>
                  <a:srgbClr val="EF7C2F"/>
                </a:solidFill>
                <a:latin typeface="Calibri"/>
                <a:ea typeface="Calibri"/>
                <a:cs typeface="Calibri"/>
                <a:sym typeface="Calibri"/>
              </a:defRPr>
            </a:lvl5pPr>
            <a:lvl6pPr marL="0" marR="0" lvl="5" indent="0" algn="r" rtl="0">
              <a:spcBef>
                <a:spcPts val="0"/>
              </a:spcBef>
              <a:buNone/>
              <a:defRPr sz="1051" b="0" i="0" u="none" strike="noStrike" cap="none">
                <a:solidFill>
                  <a:srgbClr val="EF7C2F"/>
                </a:solidFill>
                <a:latin typeface="Calibri"/>
                <a:ea typeface="Calibri"/>
                <a:cs typeface="Calibri"/>
                <a:sym typeface="Calibri"/>
              </a:defRPr>
            </a:lvl6pPr>
            <a:lvl7pPr marL="0" marR="0" lvl="6" indent="0" algn="r" rtl="0">
              <a:spcBef>
                <a:spcPts val="0"/>
              </a:spcBef>
              <a:buNone/>
              <a:defRPr sz="1051" b="0" i="0" u="none" strike="noStrike" cap="none">
                <a:solidFill>
                  <a:srgbClr val="EF7C2F"/>
                </a:solidFill>
                <a:latin typeface="Calibri"/>
                <a:ea typeface="Calibri"/>
                <a:cs typeface="Calibri"/>
                <a:sym typeface="Calibri"/>
              </a:defRPr>
            </a:lvl7pPr>
            <a:lvl8pPr marL="0" marR="0" lvl="7" indent="0" algn="r" rtl="0">
              <a:spcBef>
                <a:spcPts val="0"/>
              </a:spcBef>
              <a:buNone/>
              <a:defRPr sz="1051" b="0" i="0" u="none" strike="noStrike" cap="none">
                <a:solidFill>
                  <a:srgbClr val="EF7C2F"/>
                </a:solidFill>
                <a:latin typeface="Calibri"/>
                <a:ea typeface="Calibri"/>
                <a:cs typeface="Calibri"/>
                <a:sym typeface="Calibri"/>
              </a:defRPr>
            </a:lvl8pPr>
            <a:lvl9pPr marL="0" marR="0" lvl="8" indent="0" algn="r" rtl="0">
              <a:spcBef>
                <a:spcPts val="0"/>
              </a:spcBef>
              <a:buNone/>
              <a:defRPr sz="1051" b="0" i="0" u="none" strike="noStrike" cap="none">
                <a:solidFill>
                  <a:srgbClr val="EF7C2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
        <p:nvSpPr>
          <p:cNvPr id="45" name="Google Shape;45;p7"/>
          <p:cNvSpPr txBox="1"/>
          <p:nvPr/>
        </p:nvSpPr>
        <p:spPr>
          <a:xfrm>
            <a:off x="1034200" y="4839113"/>
            <a:ext cx="2102700" cy="266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a:solidFill>
                  <a:schemeClr val="accent6"/>
                </a:solidFill>
                <a:latin typeface="Calibri"/>
                <a:ea typeface="Calibri"/>
                <a:cs typeface="Calibri"/>
                <a:sym typeface="Calibri"/>
              </a:rPr>
              <a:t>July 27, 2018</a:t>
            </a:r>
            <a:endParaRPr sz="1200">
              <a:solidFill>
                <a:schemeClr val="accent6"/>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p14:dur="35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6"/>
        <p:cNvGrpSpPr/>
        <p:nvPr/>
      </p:nvGrpSpPr>
      <p:grpSpPr>
        <a:xfrm>
          <a:off x="0" y="0"/>
          <a:ext cx="0" cy="0"/>
          <a:chOff x="0" y="0"/>
          <a:chExt cx="0" cy="0"/>
        </a:xfrm>
      </p:grpSpPr>
      <p:sp>
        <p:nvSpPr>
          <p:cNvPr id="47" name="Google Shape;47;p8"/>
          <p:cNvSpPr txBox="1">
            <a:spLocks noGrp="1"/>
          </p:cNvSpPr>
          <p:nvPr>
            <p:ph type="title"/>
          </p:nvPr>
        </p:nvSpPr>
        <p:spPr>
          <a:xfrm>
            <a:off x="822960" y="569214"/>
            <a:ext cx="7543800" cy="2674500"/>
          </a:xfrm>
          <a:prstGeom prst="rect">
            <a:avLst/>
          </a:prstGeom>
          <a:noFill/>
          <a:ln>
            <a:noFill/>
          </a:ln>
        </p:spPr>
        <p:txBody>
          <a:bodyPr spcFirstLastPara="1" wrap="square" lIns="91425" tIns="45700" rIns="91425" bIns="45700" anchor="b" anchorCtr="0">
            <a:noAutofit/>
          </a:bodyPr>
          <a:lstStyle>
            <a:lvl1pPr marR="0" lvl="0" algn="l" rtl="0">
              <a:lnSpc>
                <a:spcPct val="85000"/>
              </a:lnSpc>
              <a:spcBef>
                <a:spcPts val="0"/>
              </a:spcBef>
              <a:spcAft>
                <a:spcPts val="0"/>
              </a:spcAft>
              <a:buSzPts val="6000"/>
              <a:buFont typeface="Calibri"/>
              <a:buNone/>
              <a:defRPr sz="6000" b="1" i="0" u="none" strike="noStrike" cap="none">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8" name="Google Shape;48;p8"/>
          <p:cNvSpPr txBox="1">
            <a:spLocks noGrp="1"/>
          </p:cNvSpPr>
          <p:nvPr>
            <p:ph type="body" idx="1"/>
          </p:nvPr>
        </p:nvSpPr>
        <p:spPr>
          <a:xfrm>
            <a:off x="822960" y="3339846"/>
            <a:ext cx="7543800" cy="8574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200"/>
              </a:spcBef>
              <a:spcAft>
                <a:spcPts val="0"/>
              </a:spcAft>
              <a:buSzPts val="2400"/>
              <a:buFont typeface="Calibri"/>
              <a:buNone/>
              <a:defRPr sz="2400" b="1" i="0" u="none" strike="noStrike" cap="none">
                <a:latin typeface="Calibri"/>
                <a:ea typeface="Calibri"/>
                <a:cs typeface="Calibri"/>
                <a:sym typeface="Calibri"/>
              </a:defRPr>
            </a:lvl1pPr>
            <a:lvl2pPr marL="914400" marR="0" lvl="1" indent="-228600" algn="l" rtl="0">
              <a:lnSpc>
                <a:spcPct val="90000"/>
              </a:lnSpc>
              <a:spcBef>
                <a:spcPts val="200"/>
              </a:spcBef>
              <a:spcAft>
                <a:spcPts val="0"/>
              </a:spcAft>
              <a:buSzPts val="1800"/>
              <a:buFont typeface="Calibri"/>
              <a:buNone/>
              <a:defRPr sz="1800" b="0" i="0" u="none" strike="noStrike" cap="none">
                <a:latin typeface="Calibri"/>
                <a:ea typeface="Calibri"/>
                <a:cs typeface="Calibri"/>
                <a:sym typeface="Calibri"/>
              </a:defRPr>
            </a:lvl2pPr>
            <a:lvl3pPr marL="1371600" marR="0" lvl="2" indent="-228600" algn="l" rtl="0">
              <a:lnSpc>
                <a:spcPct val="90000"/>
              </a:lnSpc>
              <a:spcBef>
                <a:spcPts val="400"/>
              </a:spcBef>
              <a:spcAft>
                <a:spcPts val="0"/>
              </a:spcAft>
              <a:buSzPts val="1600"/>
              <a:buFont typeface="Calibri"/>
              <a:buNone/>
              <a:defRPr sz="1600" b="0" i="0" u="none" strike="noStrike" cap="none">
                <a:latin typeface="Calibri"/>
                <a:ea typeface="Calibri"/>
                <a:cs typeface="Calibri"/>
                <a:sym typeface="Calibri"/>
              </a:defRPr>
            </a:lvl3pPr>
            <a:lvl4pPr marL="1828800" marR="0" lvl="3" indent="-228600" algn="l" rtl="0">
              <a:lnSpc>
                <a:spcPct val="90000"/>
              </a:lnSpc>
              <a:spcBef>
                <a:spcPts val="400"/>
              </a:spcBef>
              <a:spcAft>
                <a:spcPts val="0"/>
              </a:spcAft>
              <a:buSzPts val="1400"/>
              <a:buFont typeface="Calibri"/>
              <a:buNone/>
              <a:defRPr sz="1400" b="0" i="0" u="none" strike="noStrike" cap="none">
                <a:latin typeface="Calibri"/>
                <a:ea typeface="Calibri"/>
                <a:cs typeface="Calibri"/>
                <a:sym typeface="Calibri"/>
              </a:defRPr>
            </a:lvl4pPr>
            <a:lvl5pPr marL="2286000" marR="0" lvl="4" indent="-228600" algn="l" rtl="0">
              <a:lnSpc>
                <a:spcPct val="90000"/>
              </a:lnSpc>
              <a:spcBef>
                <a:spcPts val="400"/>
              </a:spcBef>
              <a:spcAft>
                <a:spcPts val="0"/>
              </a:spcAft>
              <a:buSzPts val="1400"/>
              <a:buFont typeface="Calibri"/>
              <a:buNone/>
              <a:defRPr sz="1400" b="0" i="0" u="none" strike="noStrike" cap="none">
                <a:latin typeface="Calibri"/>
                <a:ea typeface="Calibri"/>
                <a:cs typeface="Calibri"/>
                <a:sym typeface="Calibri"/>
              </a:defRPr>
            </a:lvl5pPr>
            <a:lvl6pPr marL="2743200" marR="0" lvl="5" indent="-228600" algn="l" rtl="0">
              <a:lnSpc>
                <a:spcPct val="90000"/>
              </a:lnSpc>
              <a:spcBef>
                <a:spcPts val="400"/>
              </a:spcBef>
              <a:spcAft>
                <a:spcPts val="0"/>
              </a:spcAft>
              <a:buSzPts val="1400"/>
              <a:buFont typeface="Calibri"/>
              <a:buNone/>
              <a:defRPr sz="1400" b="0" i="0" u="none" strike="noStrike" cap="none">
                <a:latin typeface="Calibri"/>
                <a:ea typeface="Calibri"/>
                <a:cs typeface="Calibri"/>
                <a:sym typeface="Calibri"/>
              </a:defRPr>
            </a:lvl6pPr>
            <a:lvl7pPr marL="3200400" marR="0" lvl="6" indent="-228600" algn="l" rtl="0">
              <a:lnSpc>
                <a:spcPct val="90000"/>
              </a:lnSpc>
              <a:spcBef>
                <a:spcPts val="400"/>
              </a:spcBef>
              <a:spcAft>
                <a:spcPts val="0"/>
              </a:spcAft>
              <a:buSzPts val="1400"/>
              <a:buFont typeface="Calibri"/>
              <a:buNone/>
              <a:defRPr sz="1400" b="0" i="0" u="none" strike="noStrike" cap="none">
                <a:latin typeface="Calibri"/>
                <a:ea typeface="Calibri"/>
                <a:cs typeface="Calibri"/>
                <a:sym typeface="Calibri"/>
              </a:defRPr>
            </a:lvl7pPr>
            <a:lvl8pPr marL="3657600" marR="0" lvl="7" indent="-228600" algn="l" rtl="0">
              <a:lnSpc>
                <a:spcPct val="90000"/>
              </a:lnSpc>
              <a:spcBef>
                <a:spcPts val="400"/>
              </a:spcBef>
              <a:spcAft>
                <a:spcPts val="0"/>
              </a:spcAft>
              <a:buSzPts val="1400"/>
              <a:buFont typeface="Calibri"/>
              <a:buNone/>
              <a:defRPr sz="1400" b="0" i="0" u="none" strike="noStrike" cap="none">
                <a:latin typeface="Calibri"/>
                <a:ea typeface="Calibri"/>
                <a:cs typeface="Calibri"/>
                <a:sym typeface="Calibri"/>
              </a:defRPr>
            </a:lvl8pPr>
            <a:lvl9pPr marL="4114800" marR="0" lvl="8" indent="-228600" algn="l" rtl="0">
              <a:lnSpc>
                <a:spcPct val="90000"/>
              </a:lnSpc>
              <a:spcBef>
                <a:spcPts val="400"/>
              </a:spcBef>
              <a:spcAft>
                <a:spcPts val="400"/>
              </a:spcAft>
              <a:buSzPts val="1400"/>
              <a:buFont typeface="Calibri"/>
              <a:buNone/>
              <a:defRPr sz="1400" b="0" i="0" u="none" strike="noStrike" cap="none">
                <a:latin typeface="Calibri"/>
                <a:ea typeface="Calibri"/>
                <a:cs typeface="Calibri"/>
                <a:sym typeface="Calibri"/>
              </a:defRPr>
            </a:lvl9pPr>
          </a:lstStyle>
          <a:p>
            <a:endParaRPr/>
          </a:p>
        </p:txBody>
      </p:sp>
      <p:cxnSp>
        <p:nvCxnSpPr>
          <p:cNvPr id="49" name="Google Shape;49;p8"/>
          <p:cNvCxnSpPr/>
          <p:nvPr/>
        </p:nvCxnSpPr>
        <p:spPr>
          <a:xfrm>
            <a:off x="905744" y="3257550"/>
            <a:ext cx="7406700" cy="0"/>
          </a:xfrm>
          <a:prstGeom prst="straightConnector1">
            <a:avLst/>
          </a:prstGeom>
          <a:noFill/>
          <a:ln w="9525" cap="flat" cmpd="sng">
            <a:solidFill>
              <a:srgbClr val="7F7F7F"/>
            </a:solidFill>
            <a:prstDash val="solid"/>
            <a:round/>
            <a:headEnd type="none" w="sm" len="sm"/>
            <a:tailEnd type="none" w="sm" len="sm"/>
          </a:ln>
        </p:spPr>
      </p:cxnSp>
      <p:sp>
        <p:nvSpPr>
          <p:cNvPr id="50" name="Google Shape;50;p8"/>
          <p:cNvSpPr txBox="1">
            <a:spLocks noGrp="1"/>
          </p:cNvSpPr>
          <p:nvPr>
            <p:ph type="sldNum" idx="12"/>
          </p:nvPr>
        </p:nvSpPr>
        <p:spPr>
          <a:xfrm>
            <a:off x="7425345" y="4844839"/>
            <a:ext cx="9840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51" b="0" i="0" u="none" strike="noStrike" cap="none">
                <a:solidFill>
                  <a:srgbClr val="EF7C2F"/>
                </a:solidFill>
                <a:latin typeface="Calibri"/>
                <a:ea typeface="Calibri"/>
                <a:cs typeface="Calibri"/>
                <a:sym typeface="Calibri"/>
              </a:defRPr>
            </a:lvl1pPr>
            <a:lvl2pPr marL="0" marR="0" lvl="1" indent="0" algn="r" rtl="0">
              <a:spcBef>
                <a:spcPts val="0"/>
              </a:spcBef>
              <a:buNone/>
              <a:defRPr sz="1051" b="0" i="0" u="none" strike="noStrike" cap="none">
                <a:solidFill>
                  <a:srgbClr val="EF7C2F"/>
                </a:solidFill>
                <a:latin typeface="Calibri"/>
                <a:ea typeface="Calibri"/>
                <a:cs typeface="Calibri"/>
                <a:sym typeface="Calibri"/>
              </a:defRPr>
            </a:lvl2pPr>
            <a:lvl3pPr marL="0" marR="0" lvl="2" indent="0" algn="r" rtl="0">
              <a:spcBef>
                <a:spcPts val="0"/>
              </a:spcBef>
              <a:buNone/>
              <a:defRPr sz="1051" b="0" i="0" u="none" strike="noStrike" cap="none">
                <a:solidFill>
                  <a:srgbClr val="EF7C2F"/>
                </a:solidFill>
                <a:latin typeface="Calibri"/>
                <a:ea typeface="Calibri"/>
                <a:cs typeface="Calibri"/>
                <a:sym typeface="Calibri"/>
              </a:defRPr>
            </a:lvl3pPr>
            <a:lvl4pPr marL="0" marR="0" lvl="3" indent="0" algn="r" rtl="0">
              <a:spcBef>
                <a:spcPts val="0"/>
              </a:spcBef>
              <a:buNone/>
              <a:defRPr sz="1051" b="0" i="0" u="none" strike="noStrike" cap="none">
                <a:solidFill>
                  <a:srgbClr val="EF7C2F"/>
                </a:solidFill>
                <a:latin typeface="Calibri"/>
                <a:ea typeface="Calibri"/>
                <a:cs typeface="Calibri"/>
                <a:sym typeface="Calibri"/>
              </a:defRPr>
            </a:lvl4pPr>
            <a:lvl5pPr marL="0" marR="0" lvl="4" indent="0" algn="r" rtl="0">
              <a:spcBef>
                <a:spcPts val="0"/>
              </a:spcBef>
              <a:buNone/>
              <a:defRPr sz="1051" b="0" i="0" u="none" strike="noStrike" cap="none">
                <a:solidFill>
                  <a:srgbClr val="EF7C2F"/>
                </a:solidFill>
                <a:latin typeface="Calibri"/>
                <a:ea typeface="Calibri"/>
                <a:cs typeface="Calibri"/>
                <a:sym typeface="Calibri"/>
              </a:defRPr>
            </a:lvl5pPr>
            <a:lvl6pPr marL="0" marR="0" lvl="5" indent="0" algn="r" rtl="0">
              <a:spcBef>
                <a:spcPts val="0"/>
              </a:spcBef>
              <a:buNone/>
              <a:defRPr sz="1051" b="0" i="0" u="none" strike="noStrike" cap="none">
                <a:solidFill>
                  <a:srgbClr val="EF7C2F"/>
                </a:solidFill>
                <a:latin typeface="Calibri"/>
                <a:ea typeface="Calibri"/>
                <a:cs typeface="Calibri"/>
                <a:sym typeface="Calibri"/>
              </a:defRPr>
            </a:lvl6pPr>
            <a:lvl7pPr marL="0" marR="0" lvl="6" indent="0" algn="r" rtl="0">
              <a:spcBef>
                <a:spcPts val="0"/>
              </a:spcBef>
              <a:buNone/>
              <a:defRPr sz="1051" b="0" i="0" u="none" strike="noStrike" cap="none">
                <a:solidFill>
                  <a:srgbClr val="EF7C2F"/>
                </a:solidFill>
                <a:latin typeface="Calibri"/>
                <a:ea typeface="Calibri"/>
                <a:cs typeface="Calibri"/>
                <a:sym typeface="Calibri"/>
              </a:defRPr>
            </a:lvl7pPr>
            <a:lvl8pPr marL="0" marR="0" lvl="7" indent="0" algn="r" rtl="0">
              <a:spcBef>
                <a:spcPts val="0"/>
              </a:spcBef>
              <a:buNone/>
              <a:defRPr sz="1051" b="0" i="0" u="none" strike="noStrike" cap="none">
                <a:solidFill>
                  <a:srgbClr val="EF7C2F"/>
                </a:solidFill>
                <a:latin typeface="Calibri"/>
                <a:ea typeface="Calibri"/>
                <a:cs typeface="Calibri"/>
                <a:sym typeface="Calibri"/>
              </a:defRPr>
            </a:lvl8pPr>
            <a:lvl9pPr marL="0" marR="0" lvl="8" indent="0" algn="r" rtl="0">
              <a:spcBef>
                <a:spcPts val="0"/>
              </a:spcBef>
              <a:buNone/>
              <a:defRPr sz="1051" b="0" i="0" u="none" strike="noStrike" cap="none">
                <a:solidFill>
                  <a:srgbClr val="EF7C2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
        <p:nvSpPr>
          <p:cNvPr id="51" name="Google Shape;51;p8"/>
          <p:cNvSpPr txBox="1"/>
          <p:nvPr/>
        </p:nvSpPr>
        <p:spPr>
          <a:xfrm>
            <a:off x="1034200" y="4839113"/>
            <a:ext cx="2102700" cy="266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a:solidFill>
                  <a:schemeClr val="accent6"/>
                </a:solidFill>
                <a:latin typeface="Calibri"/>
                <a:ea typeface="Calibri"/>
                <a:cs typeface="Calibri"/>
                <a:sym typeface="Calibri"/>
              </a:rPr>
              <a:t>July 27, 2018</a:t>
            </a:r>
            <a:endParaRPr sz="1200">
              <a:solidFill>
                <a:schemeClr val="accent6"/>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2"/>
        <p:cNvGrpSpPr/>
        <p:nvPr/>
      </p:nvGrpSpPr>
      <p:grpSpPr>
        <a:xfrm>
          <a:off x="0" y="0"/>
          <a:ext cx="0" cy="0"/>
          <a:chOff x="0" y="0"/>
          <a:chExt cx="0" cy="0"/>
        </a:xfrm>
      </p:grpSpPr>
      <p:sp>
        <p:nvSpPr>
          <p:cNvPr id="53" name="Google Shape;53;p9"/>
          <p:cNvSpPr txBox="1">
            <a:spLocks noGrp="1"/>
          </p:cNvSpPr>
          <p:nvPr>
            <p:ph type="title"/>
          </p:nvPr>
        </p:nvSpPr>
        <p:spPr>
          <a:xfrm>
            <a:off x="531900" y="214950"/>
            <a:ext cx="7834800" cy="1007400"/>
          </a:xfrm>
          <a:prstGeom prst="rect">
            <a:avLst/>
          </a:prstGeom>
          <a:noFill/>
          <a:ln>
            <a:noFill/>
          </a:ln>
        </p:spPr>
        <p:txBody>
          <a:bodyPr spcFirstLastPara="1" wrap="square" lIns="91425" tIns="45700" rIns="91425" bIns="45700" anchor="b" anchorCtr="0">
            <a:noAutofit/>
          </a:bodyPr>
          <a:lstStyle>
            <a:lvl1pPr marR="0" lvl="0" algn="l" rtl="0">
              <a:lnSpc>
                <a:spcPct val="85000"/>
              </a:lnSpc>
              <a:spcBef>
                <a:spcPts val="0"/>
              </a:spcBef>
              <a:spcAft>
                <a:spcPts val="0"/>
              </a:spcAft>
              <a:buSzPts val="4200"/>
              <a:buFont typeface="Calibri"/>
              <a:buNone/>
              <a:defRPr b="1" i="0" u="none" strike="noStrike" cap="none">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4" name="Google Shape;54;p9"/>
          <p:cNvSpPr txBox="1">
            <a:spLocks noGrp="1"/>
          </p:cNvSpPr>
          <p:nvPr>
            <p:ph type="sldNum" idx="12"/>
          </p:nvPr>
        </p:nvSpPr>
        <p:spPr>
          <a:xfrm>
            <a:off x="7425345" y="4844839"/>
            <a:ext cx="9840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51" b="0" i="0" u="none" strike="noStrike" cap="none">
                <a:solidFill>
                  <a:srgbClr val="EF7C2F"/>
                </a:solidFill>
                <a:latin typeface="Calibri"/>
                <a:ea typeface="Calibri"/>
                <a:cs typeface="Calibri"/>
                <a:sym typeface="Calibri"/>
              </a:defRPr>
            </a:lvl1pPr>
            <a:lvl2pPr marL="0" marR="0" lvl="1" indent="0" algn="r" rtl="0">
              <a:spcBef>
                <a:spcPts val="0"/>
              </a:spcBef>
              <a:buNone/>
              <a:defRPr sz="1051" b="0" i="0" u="none" strike="noStrike" cap="none">
                <a:solidFill>
                  <a:srgbClr val="EF7C2F"/>
                </a:solidFill>
                <a:latin typeface="Calibri"/>
                <a:ea typeface="Calibri"/>
                <a:cs typeface="Calibri"/>
                <a:sym typeface="Calibri"/>
              </a:defRPr>
            </a:lvl2pPr>
            <a:lvl3pPr marL="0" marR="0" lvl="2" indent="0" algn="r" rtl="0">
              <a:spcBef>
                <a:spcPts val="0"/>
              </a:spcBef>
              <a:buNone/>
              <a:defRPr sz="1051" b="0" i="0" u="none" strike="noStrike" cap="none">
                <a:solidFill>
                  <a:srgbClr val="EF7C2F"/>
                </a:solidFill>
                <a:latin typeface="Calibri"/>
                <a:ea typeface="Calibri"/>
                <a:cs typeface="Calibri"/>
                <a:sym typeface="Calibri"/>
              </a:defRPr>
            </a:lvl3pPr>
            <a:lvl4pPr marL="0" marR="0" lvl="3" indent="0" algn="r" rtl="0">
              <a:spcBef>
                <a:spcPts val="0"/>
              </a:spcBef>
              <a:buNone/>
              <a:defRPr sz="1051" b="0" i="0" u="none" strike="noStrike" cap="none">
                <a:solidFill>
                  <a:srgbClr val="EF7C2F"/>
                </a:solidFill>
                <a:latin typeface="Calibri"/>
                <a:ea typeface="Calibri"/>
                <a:cs typeface="Calibri"/>
                <a:sym typeface="Calibri"/>
              </a:defRPr>
            </a:lvl4pPr>
            <a:lvl5pPr marL="0" marR="0" lvl="4" indent="0" algn="r" rtl="0">
              <a:spcBef>
                <a:spcPts val="0"/>
              </a:spcBef>
              <a:buNone/>
              <a:defRPr sz="1051" b="0" i="0" u="none" strike="noStrike" cap="none">
                <a:solidFill>
                  <a:srgbClr val="EF7C2F"/>
                </a:solidFill>
                <a:latin typeface="Calibri"/>
                <a:ea typeface="Calibri"/>
                <a:cs typeface="Calibri"/>
                <a:sym typeface="Calibri"/>
              </a:defRPr>
            </a:lvl5pPr>
            <a:lvl6pPr marL="0" marR="0" lvl="5" indent="0" algn="r" rtl="0">
              <a:spcBef>
                <a:spcPts val="0"/>
              </a:spcBef>
              <a:buNone/>
              <a:defRPr sz="1051" b="0" i="0" u="none" strike="noStrike" cap="none">
                <a:solidFill>
                  <a:srgbClr val="EF7C2F"/>
                </a:solidFill>
                <a:latin typeface="Calibri"/>
                <a:ea typeface="Calibri"/>
                <a:cs typeface="Calibri"/>
                <a:sym typeface="Calibri"/>
              </a:defRPr>
            </a:lvl6pPr>
            <a:lvl7pPr marL="0" marR="0" lvl="6" indent="0" algn="r" rtl="0">
              <a:spcBef>
                <a:spcPts val="0"/>
              </a:spcBef>
              <a:buNone/>
              <a:defRPr sz="1051" b="0" i="0" u="none" strike="noStrike" cap="none">
                <a:solidFill>
                  <a:srgbClr val="EF7C2F"/>
                </a:solidFill>
                <a:latin typeface="Calibri"/>
                <a:ea typeface="Calibri"/>
                <a:cs typeface="Calibri"/>
                <a:sym typeface="Calibri"/>
              </a:defRPr>
            </a:lvl7pPr>
            <a:lvl8pPr marL="0" marR="0" lvl="7" indent="0" algn="r" rtl="0">
              <a:spcBef>
                <a:spcPts val="0"/>
              </a:spcBef>
              <a:buNone/>
              <a:defRPr sz="1051" b="0" i="0" u="none" strike="noStrike" cap="none">
                <a:solidFill>
                  <a:srgbClr val="EF7C2F"/>
                </a:solidFill>
                <a:latin typeface="Calibri"/>
                <a:ea typeface="Calibri"/>
                <a:cs typeface="Calibri"/>
                <a:sym typeface="Calibri"/>
              </a:defRPr>
            </a:lvl8pPr>
            <a:lvl9pPr marL="0" marR="0" lvl="8" indent="0" algn="r" rtl="0">
              <a:spcBef>
                <a:spcPts val="0"/>
              </a:spcBef>
              <a:buNone/>
              <a:defRPr sz="1051" b="0" i="0" u="none" strike="noStrike" cap="none">
                <a:solidFill>
                  <a:srgbClr val="EF7C2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
        <p:nvSpPr>
          <p:cNvPr id="55" name="Google Shape;55;p9"/>
          <p:cNvSpPr txBox="1"/>
          <p:nvPr/>
        </p:nvSpPr>
        <p:spPr>
          <a:xfrm>
            <a:off x="1034200" y="4839113"/>
            <a:ext cx="2102700" cy="266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a:solidFill>
                  <a:schemeClr val="accent6"/>
                </a:solidFill>
                <a:latin typeface="Calibri"/>
                <a:ea typeface="Calibri"/>
                <a:cs typeface="Calibri"/>
                <a:sym typeface="Calibri"/>
              </a:rPr>
              <a:t>July 27, 2018</a:t>
            </a:r>
            <a:endParaRPr sz="1200">
              <a:solidFill>
                <a:schemeClr val="accent6"/>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p:nvPr/>
        </p:nvSpPr>
        <p:spPr>
          <a:xfrm>
            <a:off x="0" y="4800600"/>
            <a:ext cx="9144000" cy="3681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4343"/>
              </a:solidFill>
            </a:endParaRPr>
          </a:p>
        </p:txBody>
      </p:sp>
      <p:sp>
        <p:nvSpPr>
          <p:cNvPr id="7" name="Google Shape;7;p1"/>
          <p:cNvSpPr/>
          <p:nvPr/>
        </p:nvSpPr>
        <p:spPr>
          <a:xfrm>
            <a:off x="1" y="4750738"/>
            <a:ext cx="9144000" cy="49500"/>
          </a:xfrm>
          <a:prstGeom prst="rect">
            <a:avLst/>
          </a:prstGeom>
          <a:solidFill>
            <a:srgbClr val="EF7C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8;p1"/>
          <p:cNvSpPr txBox="1">
            <a:spLocks noGrp="1"/>
          </p:cNvSpPr>
          <p:nvPr>
            <p:ph type="title"/>
          </p:nvPr>
        </p:nvSpPr>
        <p:spPr>
          <a:xfrm>
            <a:off x="531900" y="214950"/>
            <a:ext cx="7834800" cy="1007400"/>
          </a:xfrm>
          <a:prstGeom prst="rect">
            <a:avLst/>
          </a:prstGeom>
          <a:noFill/>
          <a:ln>
            <a:noFill/>
          </a:ln>
        </p:spPr>
        <p:txBody>
          <a:bodyPr spcFirstLastPara="1" wrap="square" lIns="91425" tIns="45700" rIns="91425" bIns="45700" anchor="b" anchorCtr="0">
            <a:noAutofit/>
          </a:bodyPr>
          <a:lstStyle>
            <a:lvl1pPr marR="0" lvl="0" algn="l" rtl="0">
              <a:lnSpc>
                <a:spcPct val="85000"/>
              </a:lnSpc>
              <a:spcBef>
                <a:spcPts val="0"/>
              </a:spcBef>
              <a:spcAft>
                <a:spcPts val="0"/>
              </a:spcAft>
              <a:buClr>
                <a:srgbClr val="434343"/>
              </a:buClr>
              <a:buSzPts val="4200"/>
              <a:buFont typeface="Calibri"/>
              <a:buNone/>
              <a:defRPr sz="4200" b="1" i="0" u="none" strike="noStrike" cap="none">
                <a:solidFill>
                  <a:srgbClr val="434343"/>
                </a:solidFill>
                <a:latin typeface="Calibri"/>
                <a:ea typeface="Calibri"/>
                <a:cs typeface="Calibri"/>
                <a:sym typeface="Calibri"/>
              </a:defRPr>
            </a:lvl1pPr>
            <a:lvl2pPr lvl="1">
              <a:spcBef>
                <a:spcPts val="0"/>
              </a:spcBef>
              <a:spcAft>
                <a:spcPts val="0"/>
              </a:spcAft>
              <a:buClr>
                <a:srgbClr val="434343"/>
              </a:buClr>
              <a:buSzPts val="1400"/>
              <a:buNone/>
              <a:defRPr sz="1800">
                <a:solidFill>
                  <a:srgbClr val="434343"/>
                </a:solidFill>
              </a:defRPr>
            </a:lvl2pPr>
            <a:lvl3pPr lvl="2">
              <a:spcBef>
                <a:spcPts val="0"/>
              </a:spcBef>
              <a:spcAft>
                <a:spcPts val="0"/>
              </a:spcAft>
              <a:buClr>
                <a:srgbClr val="434343"/>
              </a:buClr>
              <a:buSzPts val="1400"/>
              <a:buNone/>
              <a:defRPr sz="1800">
                <a:solidFill>
                  <a:srgbClr val="434343"/>
                </a:solidFill>
              </a:defRPr>
            </a:lvl3pPr>
            <a:lvl4pPr lvl="3">
              <a:spcBef>
                <a:spcPts val="0"/>
              </a:spcBef>
              <a:spcAft>
                <a:spcPts val="0"/>
              </a:spcAft>
              <a:buClr>
                <a:srgbClr val="434343"/>
              </a:buClr>
              <a:buSzPts val="1400"/>
              <a:buNone/>
              <a:defRPr sz="1800">
                <a:solidFill>
                  <a:srgbClr val="434343"/>
                </a:solidFill>
              </a:defRPr>
            </a:lvl4pPr>
            <a:lvl5pPr lvl="4">
              <a:spcBef>
                <a:spcPts val="0"/>
              </a:spcBef>
              <a:spcAft>
                <a:spcPts val="0"/>
              </a:spcAft>
              <a:buClr>
                <a:srgbClr val="434343"/>
              </a:buClr>
              <a:buSzPts val="1400"/>
              <a:buNone/>
              <a:defRPr sz="1800">
                <a:solidFill>
                  <a:srgbClr val="434343"/>
                </a:solidFill>
              </a:defRPr>
            </a:lvl5pPr>
            <a:lvl6pPr lvl="5">
              <a:spcBef>
                <a:spcPts val="0"/>
              </a:spcBef>
              <a:spcAft>
                <a:spcPts val="0"/>
              </a:spcAft>
              <a:buClr>
                <a:srgbClr val="434343"/>
              </a:buClr>
              <a:buSzPts val="1400"/>
              <a:buNone/>
              <a:defRPr sz="1800">
                <a:solidFill>
                  <a:srgbClr val="434343"/>
                </a:solidFill>
              </a:defRPr>
            </a:lvl6pPr>
            <a:lvl7pPr lvl="6">
              <a:spcBef>
                <a:spcPts val="0"/>
              </a:spcBef>
              <a:spcAft>
                <a:spcPts val="0"/>
              </a:spcAft>
              <a:buClr>
                <a:srgbClr val="434343"/>
              </a:buClr>
              <a:buSzPts val="1400"/>
              <a:buNone/>
              <a:defRPr sz="1800">
                <a:solidFill>
                  <a:srgbClr val="434343"/>
                </a:solidFill>
              </a:defRPr>
            </a:lvl7pPr>
            <a:lvl8pPr lvl="7">
              <a:spcBef>
                <a:spcPts val="0"/>
              </a:spcBef>
              <a:spcAft>
                <a:spcPts val="0"/>
              </a:spcAft>
              <a:buClr>
                <a:srgbClr val="434343"/>
              </a:buClr>
              <a:buSzPts val="1400"/>
              <a:buNone/>
              <a:defRPr sz="1800">
                <a:solidFill>
                  <a:srgbClr val="434343"/>
                </a:solidFill>
              </a:defRPr>
            </a:lvl8pPr>
            <a:lvl9pPr lvl="8">
              <a:spcBef>
                <a:spcPts val="0"/>
              </a:spcBef>
              <a:spcAft>
                <a:spcPts val="0"/>
              </a:spcAft>
              <a:buClr>
                <a:srgbClr val="434343"/>
              </a:buClr>
              <a:buSzPts val="1400"/>
              <a:buNone/>
              <a:defRPr sz="1800">
                <a:solidFill>
                  <a:srgbClr val="434343"/>
                </a:solidFill>
              </a:defRPr>
            </a:lvl9pPr>
          </a:lstStyle>
          <a:p>
            <a:endParaRPr/>
          </a:p>
        </p:txBody>
      </p:sp>
      <p:sp>
        <p:nvSpPr>
          <p:cNvPr id="9" name="Google Shape;9;p1"/>
          <p:cNvSpPr txBox="1">
            <a:spLocks noGrp="1"/>
          </p:cNvSpPr>
          <p:nvPr>
            <p:ph type="body" idx="1"/>
          </p:nvPr>
        </p:nvSpPr>
        <p:spPr>
          <a:xfrm>
            <a:off x="531950" y="1290950"/>
            <a:ext cx="7834800" cy="3110700"/>
          </a:xfrm>
          <a:prstGeom prst="rect">
            <a:avLst/>
          </a:prstGeom>
          <a:noFill/>
          <a:ln>
            <a:noFill/>
          </a:ln>
        </p:spPr>
        <p:txBody>
          <a:bodyPr spcFirstLastPara="1" wrap="square" lIns="0" tIns="45700" rIns="0" bIns="45700" anchor="t" anchorCtr="0">
            <a:noAutofit/>
          </a:bodyPr>
          <a:lstStyle>
            <a:lvl1pPr marL="457200" marR="0" lvl="0" indent="-381000" algn="l" rtl="0">
              <a:lnSpc>
                <a:spcPct val="90000"/>
              </a:lnSpc>
              <a:spcBef>
                <a:spcPts val="1200"/>
              </a:spcBef>
              <a:spcAft>
                <a:spcPts val="0"/>
              </a:spcAft>
              <a:buClr>
                <a:srgbClr val="434343"/>
              </a:buClr>
              <a:buSzPts val="2400"/>
              <a:buFont typeface="Calibri"/>
              <a:buChar char="●"/>
              <a:defRPr sz="2400" b="0" i="0" u="none" strike="noStrike" cap="none">
                <a:solidFill>
                  <a:srgbClr val="434343"/>
                </a:solidFill>
                <a:latin typeface="Calibri"/>
                <a:ea typeface="Calibri"/>
                <a:cs typeface="Calibri"/>
                <a:sym typeface="Calibri"/>
              </a:defRPr>
            </a:lvl1pPr>
            <a:lvl2pPr marL="914400" marR="0" lvl="1" indent="-368300" algn="l" rtl="0">
              <a:lnSpc>
                <a:spcPct val="90000"/>
              </a:lnSpc>
              <a:spcBef>
                <a:spcPts val="200"/>
              </a:spcBef>
              <a:spcAft>
                <a:spcPts val="0"/>
              </a:spcAft>
              <a:buClr>
                <a:srgbClr val="434343"/>
              </a:buClr>
              <a:buSzPts val="2200"/>
              <a:buFont typeface="Calibri"/>
              <a:buChar char="○"/>
              <a:defRPr sz="2200" b="0" i="0" u="none" strike="noStrike" cap="none">
                <a:solidFill>
                  <a:srgbClr val="434343"/>
                </a:solidFill>
                <a:latin typeface="Calibri"/>
                <a:ea typeface="Calibri"/>
                <a:cs typeface="Calibri"/>
                <a:sym typeface="Calibri"/>
              </a:defRPr>
            </a:lvl2pPr>
            <a:lvl3pPr marL="1371600" marR="0" lvl="2" indent="-355600" algn="l" rtl="0">
              <a:lnSpc>
                <a:spcPct val="90000"/>
              </a:lnSpc>
              <a:spcBef>
                <a:spcPts val="400"/>
              </a:spcBef>
              <a:spcAft>
                <a:spcPts val="0"/>
              </a:spcAft>
              <a:buClr>
                <a:srgbClr val="434343"/>
              </a:buClr>
              <a:buSzPts val="2000"/>
              <a:buFont typeface="Calibri"/>
              <a:buChar char="■"/>
              <a:defRPr sz="2000" b="0" i="0" u="none" strike="noStrike" cap="none">
                <a:solidFill>
                  <a:srgbClr val="434343"/>
                </a:solidFill>
                <a:latin typeface="Calibri"/>
                <a:ea typeface="Calibri"/>
                <a:cs typeface="Calibri"/>
                <a:sym typeface="Calibri"/>
              </a:defRPr>
            </a:lvl3pPr>
            <a:lvl4pPr marL="1828800" marR="0" lvl="3" indent="-330200" algn="l" rtl="0">
              <a:lnSpc>
                <a:spcPct val="90000"/>
              </a:lnSpc>
              <a:spcBef>
                <a:spcPts val="400"/>
              </a:spcBef>
              <a:spcAft>
                <a:spcPts val="0"/>
              </a:spcAft>
              <a:buClr>
                <a:srgbClr val="434343"/>
              </a:buClr>
              <a:buSzPts val="1600"/>
              <a:buFont typeface="Calibri"/>
              <a:buChar char="●"/>
              <a:defRPr sz="1600" b="0" i="0" u="none" strike="noStrike" cap="none">
                <a:solidFill>
                  <a:srgbClr val="434343"/>
                </a:solidFill>
                <a:latin typeface="Calibri"/>
                <a:ea typeface="Calibri"/>
                <a:cs typeface="Calibri"/>
                <a:sym typeface="Calibri"/>
              </a:defRPr>
            </a:lvl4pPr>
            <a:lvl5pPr marL="2286000" marR="0" lvl="4" indent="-317500" algn="l" rtl="0">
              <a:lnSpc>
                <a:spcPct val="90000"/>
              </a:lnSpc>
              <a:spcBef>
                <a:spcPts val="400"/>
              </a:spcBef>
              <a:spcAft>
                <a:spcPts val="0"/>
              </a:spcAft>
              <a:buClr>
                <a:srgbClr val="434343"/>
              </a:buClr>
              <a:buSzPts val="1400"/>
              <a:buFont typeface="Calibri"/>
              <a:buChar char="○"/>
              <a:defRPr sz="1400" b="0" i="0" u="none" strike="noStrike" cap="none">
                <a:solidFill>
                  <a:srgbClr val="434343"/>
                </a:solidFill>
                <a:latin typeface="Calibri"/>
                <a:ea typeface="Calibri"/>
                <a:cs typeface="Calibri"/>
                <a:sym typeface="Calibri"/>
              </a:defRPr>
            </a:lvl5pPr>
            <a:lvl6pPr marL="2743200" marR="0" lvl="5" indent="-317500" algn="l" rtl="0">
              <a:lnSpc>
                <a:spcPct val="90000"/>
              </a:lnSpc>
              <a:spcBef>
                <a:spcPts val="400"/>
              </a:spcBef>
              <a:spcAft>
                <a:spcPts val="0"/>
              </a:spcAft>
              <a:buClr>
                <a:srgbClr val="434343"/>
              </a:buClr>
              <a:buSzPts val="1400"/>
              <a:buFont typeface="Calibri"/>
              <a:buChar char="■"/>
              <a:defRPr sz="1400" b="0" i="0" u="none" strike="noStrike" cap="none">
                <a:solidFill>
                  <a:srgbClr val="434343"/>
                </a:solidFill>
                <a:latin typeface="Calibri"/>
                <a:ea typeface="Calibri"/>
                <a:cs typeface="Calibri"/>
                <a:sym typeface="Calibri"/>
              </a:defRPr>
            </a:lvl6pPr>
            <a:lvl7pPr marL="3200400" marR="0" lvl="6" indent="-317500" algn="l" rtl="0">
              <a:lnSpc>
                <a:spcPct val="90000"/>
              </a:lnSpc>
              <a:spcBef>
                <a:spcPts val="400"/>
              </a:spcBef>
              <a:spcAft>
                <a:spcPts val="0"/>
              </a:spcAft>
              <a:buClr>
                <a:srgbClr val="434343"/>
              </a:buClr>
              <a:buSzPts val="1400"/>
              <a:buFont typeface="Calibri"/>
              <a:buChar char="●"/>
              <a:defRPr sz="1400" b="0" i="0" u="none" strike="noStrike" cap="none">
                <a:solidFill>
                  <a:srgbClr val="434343"/>
                </a:solidFill>
                <a:latin typeface="Calibri"/>
                <a:ea typeface="Calibri"/>
                <a:cs typeface="Calibri"/>
                <a:sym typeface="Calibri"/>
              </a:defRPr>
            </a:lvl7pPr>
            <a:lvl8pPr marL="3657600" marR="0" lvl="7" indent="-317500" algn="l" rtl="0">
              <a:lnSpc>
                <a:spcPct val="90000"/>
              </a:lnSpc>
              <a:spcBef>
                <a:spcPts val="400"/>
              </a:spcBef>
              <a:spcAft>
                <a:spcPts val="0"/>
              </a:spcAft>
              <a:buClr>
                <a:srgbClr val="434343"/>
              </a:buClr>
              <a:buSzPts val="1400"/>
              <a:buFont typeface="Calibri"/>
              <a:buChar char="○"/>
              <a:defRPr sz="1400" b="0" i="0" u="none" strike="noStrike" cap="none">
                <a:solidFill>
                  <a:srgbClr val="434343"/>
                </a:solidFill>
                <a:latin typeface="Calibri"/>
                <a:ea typeface="Calibri"/>
                <a:cs typeface="Calibri"/>
                <a:sym typeface="Calibri"/>
              </a:defRPr>
            </a:lvl8pPr>
            <a:lvl9pPr marL="4114800" marR="0" lvl="8" indent="-317500" algn="l" rtl="0">
              <a:lnSpc>
                <a:spcPct val="90000"/>
              </a:lnSpc>
              <a:spcBef>
                <a:spcPts val="400"/>
              </a:spcBef>
              <a:spcAft>
                <a:spcPts val="400"/>
              </a:spcAft>
              <a:buClr>
                <a:srgbClr val="434343"/>
              </a:buClr>
              <a:buSzPts val="1400"/>
              <a:buFont typeface="Calibri"/>
              <a:buChar char="■"/>
              <a:defRPr sz="1400" b="0" i="0" u="none" strike="noStrike" cap="none">
                <a:solidFill>
                  <a:srgbClr val="434343"/>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7425345" y="4844839"/>
            <a:ext cx="9840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51" b="0" i="0" u="none" strike="noStrike" cap="none">
                <a:solidFill>
                  <a:srgbClr val="EF7C2F"/>
                </a:solidFill>
                <a:latin typeface="Calibri"/>
                <a:ea typeface="Calibri"/>
                <a:cs typeface="Calibri"/>
                <a:sym typeface="Calibri"/>
              </a:defRPr>
            </a:lvl1pPr>
            <a:lvl2pPr marL="0" marR="0" lvl="1" indent="0" algn="r" rtl="0">
              <a:spcBef>
                <a:spcPts val="0"/>
              </a:spcBef>
              <a:buNone/>
              <a:defRPr sz="1051" b="0" i="0" u="none" strike="noStrike" cap="none">
                <a:solidFill>
                  <a:srgbClr val="EF7C2F"/>
                </a:solidFill>
                <a:latin typeface="Calibri"/>
                <a:ea typeface="Calibri"/>
                <a:cs typeface="Calibri"/>
                <a:sym typeface="Calibri"/>
              </a:defRPr>
            </a:lvl2pPr>
            <a:lvl3pPr marL="0" marR="0" lvl="2" indent="0" algn="r" rtl="0">
              <a:spcBef>
                <a:spcPts val="0"/>
              </a:spcBef>
              <a:buNone/>
              <a:defRPr sz="1051" b="0" i="0" u="none" strike="noStrike" cap="none">
                <a:solidFill>
                  <a:srgbClr val="EF7C2F"/>
                </a:solidFill>
                <a:latin typeface="Calibri"/>
                <a:ea typeface="Calibri"/>
                <a:cs typeface="Calibri"/>
                <a:sym typeface="Calibri"/>
              </a:defRPr>
            </a:lvl3pPr>
            <a:lvl4pPr marL="0" marR="0" lvl="3" indent="0" algn="r" rtl="0">
              <a:spcBef>
                <a:spcPts val="0"/>
              </a:spcBef>
              <a:buNone/>
              <a:defRPr sz="1051" b="0" i="0" u="none" strike="noStrike" cap="none">
                <a:solidFill>
                  <a:srgbClr val="EF7C2F"/>
                </a:solidFill>
                <a:latin typeface="Calibri"/>
                <a:ea typeface="Calibri"/>
                <a:cs typeface="Calibri"/>
                <a:sym typeface="Calibri"/>
              </a:defRPr>
            </a:lvl4pPr>
            <a:lvl5pPr marL="0" marR="0" lvl="4" indent="0" algn="r" rtl="0">
              <a:spcBef>
                <a:spcPts val="0"/>
              </a:spcBef>
              <a:buNone/>
              <a:defRPr sz="1051" b="0" i="0" u="none" strike="noStrike" cap="none">
                <a:solidFill>
                  <a:srgbClr val="EF7C2F"/>
                </a:solidFill>
                <a:latin typeface="Calibri"/>
                <a:ea typeface="Calibri"/>
                <a:cs typeface="Calibri"/>
                <a:sym typeface="Calibri"/>
              </a:defRPr>
            </a:lvl5pPr>
            <a:lvl6pPr marL="0" marR="0" lvl="5" indent="0" algn="r" rtl="0">
              <a:spcBef>
                <a:spcPts val="0"/>
              </a:spcBef>
              <a:buNone/>
              <a:defRPr sz="1051" b="0" i="0" u="none" strike="noStrike" cap="none">
                <a:solidFill>
                  <a:srgbClr val="EF7C2F"/>
                </a:solidFill>
                <a:latin typeface="Calibri"/>
                <a:ea typeface="Calibri"/>
                <a:cs typeface="Calibri"/>
                <a:sym typeface="Calibri"/>
              </a:defRPr>
            </a:lvl6pPr>
            <a:lvl7pPr marL="0" marR="0" lvl="6" indent="0" algn="r" rtl="0">
              <a:spcBef>
                <a:spcPts val="0"/>
              </a:spcBef>
              <a:buNone/>
              <a:defRPr sz="1051" b="0" i="0" u="none" strike="noStrike" cap="none">
                <a:solidFill>
                  <a:srgbClr val="EF7C2F"/>
                </a:solidFill>
                <a:latin typeface="Calibri"/>
                <a:ea typeface="Calibri"/>
                <a:cs typeface="Calibri"/>
                <a:sym typeface="Calibri"/>
              </a:defRPr>
            </a:lvl7pPr>
            <a:lvl8pPr marL="0" marR="0" lvl="7" indent="0" algn="r" rtl="0">
              <a:spcBef>
                <a:spcPts val="0"/>
              </a:spcBef>
              <a:buNone/>
              <a:defRPr sz="1051" b="0" i="0" u="none" strike="noStrike" cap="none">
                <a:solidFill>
                  <a:srgbClr val="EF7C2F"/>
                </a:solidFill>
                <a:latin typeface="Calibri"/>
                <a:ea typeface="Calibri"/>
                <a:cs typeface="Calibri"/>
                <a:sym typeface="Calibri"/>
              </a:defRPr>
            </a:lvl8pPr>
            <a:lvl9pPr marL="0" marR="0" lvl="8" indent="0" algn="r" rtl="0">
              <a:spcBef>
                <a:spcPts val="0"/>
              </a:spcBef>
              <a:buNone/>
              <a:defRPr sz="1051" b="0" i="0" u="none" strike="noStrike" cap="none">
                <a:solidFill>
                  <a:srgbClr val="EF7C2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cxnSp>
        <p:nvCxnSpPr>
          <p:cNvPr id="11" name="Google Shape;11;p1"/>
          <p:cNvCxnSpPr/>
          <p:nvPr/>
        </p:nvCxnSpPr>
        <p:spPr>
          <a:xfrm>
            <a:off x="645300" y="1207850"/>
            <a:ext cx="7853400" cy="6000"/>
          </a:xfrm>
          <a:prstGeom prst="straightConnector1">
            <a:avLst/>
          </a:prstGeom>
          <a:noFill/>
          <a:ln w="9525" cap="flat" cmpd="sng">
            <a:solidFill>
              <a:srgbClr val="7F7F7F"/>
            </a:solidFill>
            <a:prstDash val="solid"/>
            <a:round/>
            <a:headEnd type="none" w="sm" len="sm"/>
            <a:tailEnd type="none" w="sm" len="sm"/>
          </a:ln>
        </p:spPr>
      </p:cxnSp>
      <p:pic>
        <p:nvPicPr>
          <p:cNvPr id="12" name="Google Shape;12;p1"/>
          <p:cNvPicPr preferRelativeResize="0"/>
          <p:nvPr/>
        </p:nvPicPr>
        <p:blipFill rotWithShape="1">
          <a:blip r:embed="rId10">
            <a:alphaModFix/>
          </a:blip>
          <a:srcRect/>
          <a:stretch/>
        </p:blipFill>
        <p:spPr>
          <a:xfrm>
            <a:off x="8767176" y="4788050"/>
            <a:ext cx="376824" cy="3680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Lst>
  <mc:AlternateContent xmlns:mc="http://schemas.openxmlformats.org/markup-compatibility/2006" xmlns:p14="http://schemas.microsoft.com/office/powerpoint/2010/main">
    <mc:Choice Requires="p14">
      <p:transition p14:dur="25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weltin@hathitrust.or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0"/>
          <p:cNvSpPr txBox="1">
            <a:spLocks noGrp="1"/>
          </p:cNvSpPr>
          <p:nvPr>
            <p:ph type="ctrTitle"/>
          </p:nvPr>
        </p:nvSpPr>
        <p:spPr>
          <a:xfrm>
            <a:off x="822960" y="569214"/>
            <a:ext cx="7543800" cy="26745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en"/>
              <a:t>HathiTrust Shared Print Phase 3</a:t>
            </a:r>
            <a:endParaRPr/>
          </a:p>
        </p:txBody>
      </p:sp>
      <p:sp>
        <p:nvSpPr>
          <p:cNvPr id="61" name="Google Shape;61;p10"/>
          <p:cNvSpPr txBox="1">
            <a:spLocks noGrp="1"/>
          </p:cNvSpPr>
          <p:nvPr>
            <p:ph type="subTitle" idx="1"/>
          </p:nvPr>
        </p:nvSpPr>
        <p:spPr>
          <a:xfrm>
            <a:off x="825038" y="3341715"/>
            <a:ext cx="7543800" cy="857400"/>
          </a:xfrm>
          <a:prstGeom prst="rect">
            <a:avLst/>
          </a:prstGeom>
        </p:spPr>
        <p:txBody>
          <a:bodyPr spcFirstLastPara="1" wrap="square" lIns="91425" tIns="45700" rIns="91425" bIns="45700" anchor="t" anchorCtr="0">
            <a:noAutofit/>
          </a:bodyPr>
          <a:lstStyle/>
          <a:p>
            <a:pPr marL="0" lvl="0" indent="0" algn="l" rtl="0">
              <a:spcBef>
                <a:spcPts val="1200"/>
              </a:spcBef>
              <a:spcAft>
                <a:spcPts val="0"/>
              </a:spcAft>
              <a:buNone/>
            </a:pPr>
            <a:r>
              <a:rPr lang="en" sz="2000"/>
              <a:t>PAN Presentation</a:t>
            </a:r>
            <a:endParaRPr sz="2000"/>
          </a:p>
          <a:p>
            <a:pPr marL="0" lvl="0" indent="0" algn="l" rtl="0">
              <a:spcBef>
                <a:spcPts val="1200"/>
              </a:spcBef>
              <a:spcAft>
                <a:spcPts val="0"/>
              </a:spcAft>
              <a:buNone/>
            </a:pPr>
            <a:r>
              <a:rPr lang="en" sz="2000"/>
              <a:t>Heather Weltin</a:t>
            </a:r>
            <a:endParaRPr sz="2000"/>
          </a:p>
          <a:p>
            <a:pPr marL="0" lvl="0" indent="0" algn="l" rtl="0">
              <a:spcBef>
                <a:spcPts val="1200"/>
              </a:spcBef>
              <a:spcAft>
                <a:spcPts val="0"/>
              </a:spcAft>
              <a:buNone/>
            </a:pPr>
            <a:r>
              <a:rPr lang="en" sz="2000"/>
              <a:t>June 23, 2003 </a:t>
            </a:r>
            <a:endParaRPr sz="2000"/>
          </a:p>
          <a:p>
            <a:pPr marL="0" lvl="0" indent="0" algn="l" rtl="0">
              <a:spcBef>
                <a:spcPts val="1200"/>
              </a:spcBef>
              <a:spcAft>
                <a:spcPts val="0"/>
              </a:spcAft>
              <a:buNone/>
            </a:pPr>
            <a:endParaRPr/>
          </a:p>
          <a:p>
            <a:pPr marL="0" lvl="0" indent="0" algn="l" rtl="0">
              <a:spcBef>
                <a:spcPts val="1200"/>
              </a:spcBef>
              <a:spcAft>
                <a:spcPts val="2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1"/>
          <p:cNvSpPr txBox="1">
            <a:spLocks noGrp="1"/>
          </p:cNvSpPr>
          <p:nvPr>
            <p:ph type="title"/>
          </p:nvPr>
        </p:nvSpPr>
        <p:spPr>
          <a:xfrm>
            <a:off x="415975" y="214950"/>
            <a:ext cx="8443200" cy="10881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Clr>
                <a:srgbClr val="3F3F3F"/>
              </a:buClr>
              <a:buSzPts val="4800"/>
              <a:buFont typeface="Calibri"/>
              <a:buNone/>
            </a:pPr>
            <a:r>
              <a:rPr lang="en">
                <a:solidFill>
                  <a:srgbClr val="3F3F3F"/>
                </a:solidFill>
              </a:rPr>
              <a:t>Phase 3 - </a:t>
            </a:r>
            <a:r>
              <a:rPr lang="en">
                <a:solidFill>
                  <a:schemeClr val="dk1"/>
                </a:solidFill>
              </a:rPr>
              <a:t>Unique Non-Circulating Collection Values</a:t>
            </a:r>
            <a:endParaRPr/>
          </a:p>
        </p:txBody>
      </p:sp>
      <p:sp>
        <p:nvSpPr>
          <p:cNvPr id="68" name="Google Shape;68;p11"/>
          <p:cNvSpPr txBox="1">
            <a:spLocks noGrp="1"/>
          </p:cNvSpPr>
          <p:nvPr>
            <p:ph type="body" idx="1"/>
          </p:nvPr>
        </p:nvSpPr>
        <p:spPr>
          <a:xfrm>
            <a:off x="531950" y="1290950"/>
            <a:ext cx="7834800" cy="3110700"/>
          </a:xfrm>
          <a:prstGeom prst="rect">
            <a:avLst/>
          </a:prstGeom>
        </p:spPr>
        <p:txBody>
          <a:bodyPr spcFirstLastPara="1" wrap="square" lIns="0" tIns="45700" rIns="0" bIns="45700" anchor="t" anchorCtr="0">
            <a:noAutofit/>
          </a:bodyPr>
          <a:lstStyle/>
          <a:p>
            <a:pPr marL="457200" lvl="0" indent="-463550" algn="l" rtl="0">
              <a:spcBef>
                <a:spcPts val="1200"/>
              </a:spcBef>
              <a:spcAft>
                <a:spcPts val="0"/>
              </a:spcAft>
              <a:buSzPts val="3700"/>
              <a:buChar char="●"/>
            </a:pPr>
            <a:r>
              <a:rPr lang="en" sz="3700"/>
              <a:t>Transformational </a:t>
            </a:r>
            <a:endParaRPr sz="3700"/>
          </a:p>
          <a:p>
            <a:pPr marL="457200" lvl="0" indent="-463550" algn="l" rtl="0">
              <a:spcBef>
                <a:spcPts val="0"/>
              </a:spcBef>
              <a:spcAft>
                <a:spcPts val="0"/>
              </a:spcAft>
              <a:buSzPts val="3700"/>
              <a:buChar char="●"/>
            </a:pPr>
            <a:r>
              <a:rPr lang="en" sz="3700"/>
              <a:t>Focus on preservation of print </a:t>
            </a:r>
            <a:endParaRPr sz="3700"/>
          </a:p>
          <a:p>
            <a:pPr marL="457200" lvl="0" indent="-463550" algn="l" rtl="0">
              <a:spcBef>
                <a:spcPts val="0"/>
              </a:spcBef>
              <a:spcAft>
                <a:spcPts val="0"/>
              </a:spcAft>
              <a:buSzPts val="3700"/>
              <a:buChar char="●"/>
            </a:pPr>
            <a:r>
              <a:rPr lang="en" sz="3700"/>
              <a:t>Build trust and resilience </a:t>
            </a:r>
            <a:endParaRPr sz="3700"/>
          </a:p>
          <a:p>
            <a:pPr marL="457200" lvl="0" indent="-463550" algn="l" rtl="0">
              <a:spcBef>
                <a:spcPts val="0"/>
              </a:spcBef>
              <a:spcAft>
                <a:spcPts val="0"/>
              </a:spcAft>
              <a:buSzPts val="3700"/>
              <a:buChar char="●"/>
            </a:pPr>
            <a:r>
              <a:rPr lang="en" sz="3700"/>
              <a:t>Empowering members </a:t>
            </a:r>
            <a:endParaRPr sz="37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2"/>
          <p:cNvSpPr txBox="1">
            <a:spLocks noGrp="1"/>
          </p:cNvSpPr>
          <p:nvPr>
            <p:ph type="title"/>
          </p:nvPr>
        </p:nvSpPr>
        <p:spPr>
          <a:xfrm>
            <a:off x="747335" y="438565"/>
            <a:ext cx="7543800" cy="8160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en"/>
              <a:t>Characteristics of Titles Retained </a:t>
            </a:r>
            <a:endParaRPr/>
          </a:p>
        </p:txBody>
      </p:sp>
      <p:sp>
        <p:nvSpPr>
          <p:cNvPr id="75" name="Google Shape;75;p12"/>
          <p:cNvSpPr txBox="1">
            <a:spLocks noGrp="1"/>
          </p:cNvSpPr>
          <p:nvPr>
            <p:ph type="body" idx="1"/>
          </p:nvPr>
        </p:nvSpPr>
        <p:spPr>
          <a:xfrm>
            <a:off x="747335" y="1350576"/>
            <a:ext cx="7543800" cy="2263200"/>
          </a:xfrm>
          <a:prstGeom prst="rect">
            <a:avLst/>
          </a:prstGeom>
        </p:spPr>
        <p:txBody>
          <a:bodyPr spcFirstLastPara="1" wrap="square" lIns="0" tIns="45700" rIns="0" bIns="45700" anchor="t" anchorCtr="0">
            <a:noAutofit/>
          </a:bodyPr>
          <a:lstStyle/>
          <a:p>
            <a:pPr marL="457200" lvl="0" indent="-425450" algn="l" rtl="0">
              <a:lnSpc>
                <a:spcPct val="100000"/>
              </a:lnSpc>
              <a:spcBef>
                <a:spcPts val="1400"/>
              </a:spcBef>
              <a:spcAft>
                <a:spcPts val="0"/>
              </a:spcAft>
              <a:buClr>
                <a:srgbClr val="3F3F3F"/>
              </a:buClr>
              <a:buSzPts val="3100"/>
              <a:buChar char="●"/>
            </a:pPr>
            <a:r>
              <a:rPr lang="en" sz="3100">
                <a:solidFill>
                  <a:srgbClr val="3F3F3F"/>
                </a:solidFill>
              </a:rPr>
              <a:t>Unique single-part monographs that are non-circulating </a:t>
            </a:r>
            <a:endParaRPr sz="3100"/>
          </a:p>
          <a:p>
            <a:pPr marL="457200" lvl="0" indent="-425450" algn="l" rtl="0">
              <a:lnSpc>
                <a:spcPct val="100000"/>
              </a:lnSpc>
              <a:spcBef>
                <a:spcPts val="0"/>
              </a:spcBef>
              <a:spcAft>
                <a:spcPts val="0"/>
              </a:spcAft>
              <a:buSzPts val="3100"/>
              <a:buChar char="●"/>
            </a:pPr>
            <a:r>
              <a:rPr lang="en" sz="3100"/>
              <a:t>Unique defined as only 1-2 members own</a:t>
            </a:r>
            <a:endParaRPr sz="3100"/>
          </a:p>
          <a:p>
            <a:pPr marL="457200" lvl="0" indent="-425450" algn="l" rtl="0">
              <a:lnSpc>
                <a:spcPct val="100000"/>
              </a:lnSpc>
              <a:spcBef>
                <a:spcPts val="0"/>
              </a:spcBef>
              <a:spcAft>
                <a:spcPts val="0"/>
              </a:spcAft>
              <a:buSzPts val="3100"/>
              <a:buChar char="●"/>
            </a:pPr>
            <a:r>
              <a:rPr lang="en" sz="3100"/>
              <a:t>Public domain </a:t>
            </a:r>
            <a:endParaRPr sz="3100"/>
          </a:p>
          <a:p>
            <a:pPr marL="457200" lvl="0" indent="-425450" algn="l" rtl="0">
              <a:lnSpc>
                <a:spcPct val="100000"/>
              </a:lnSpc>
              <a:spcBef>
                <a:spcPts val="0"/>
              </a:spcBef>
              <a:spcAft>
                <a:spcPts val="0"/>
              </a:spcAft>
              <a:buSzPts val="3100"/>
              <a:buChar char="●"/>
            </a:pPr>
            <a:r>
              <a:rPr lang="en" sz="3100"/>
              <a:t>Focus on commitments from current retention libraries to start</a:t>
            </a:r>
            <a:endParaRPr sz="31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3"/>
          <p:cNvSpPr txBox="1">
            <a:spLocks noGrp="1"/>
          </p:cNvSpPr>
          <p:nvPr>
            <p:ph type="title"/>
          </p:nvPr>
        </p:nvSpPr>
        <p:spPr>
          <a:xfrm>
            <a:off x="305249" y="296194"/>
            <a:ext cx="8061600" cy="1088100"/>
          </a:xfrm>
          <a:prstGeom prst="rect">
            <a:avLst/>
          </a:prstGeom>
          <a:noFill/>
          <a:ln>
            <a:noFill/>
          </a:ln>
        </p:spPr>
        <p:txBody>
          <a:bodyPr spcFirstLastPara="1" wrap="square" lIns="91425" tIns="45700" rIns="91425" bIns="45700" anchor="b" anchorCtr="0">
            <a:noAutofit/>
          </a:bodyPr>
          <a:lstStyle/>
          <a:p>
            <a:pPr marL="0" lvl="0" indent="0" algn="l" rtl="0">
              <a:lnSpc>
                <a:spcPct val="115000"/>
              </a:lnSpc>
              <a:spcBef>
                <a:spcPts val="1800"/>
              </a:spcBef>
              <a:spcAft>
                <a:spcPts val="600"/>
              </a:spcAft>
              <a:buClr>
                <a:schemeClr val="dk1"/>
              </a:buClr>
              <a:buSzPts val="1100"/>
              <a:buFont typeface="Arial"/>
              <a:buNone/>
            </a:pPr>
            <a:r>
              <a:rPr lang="en" sz="3400">
                <a:solidFill>
                  <a:schemeClr val="dk1"/>
                </a:solidFill>
              </a:rPr>
              <a:t>Responsibilities of Participating Retention Libraries </a:t>
            </a:r>
            <a:endParaRPr sz="3400" i="0" u="none" strike="noStrike" cap="none">
              <a:solidFill>
                <a:srgbClr val="3F3F3F"/>
              </a:solidFill>
            </a:endParaRPr>
          </a:p>
        </p:txBody>
      </p:sp>
      <p:sp>
        <p:nvSpPr>
          <p:cNvPr id="81" name="Google Shape;81;p13"/>
          <p:cNvSpPr txBox="1">
            <a:spLocks noGrp="1"/>
          </p:cNvSpPr>
          <p:nvPr>
            <p:ph type="body" idx="1"/>
          </p:nvPr>
        </p:nvSpPr>
        <p:spPr>
          <a:xfrm>
            <a:off x="441725" y="1384300"/>
            <a:ext cx="3398400" cy="3211200"/>
          </a:xfrm>
          <a:prstGeom prst="rect">
            <a:avLst/>
          </a:prstGeom>
          <a:noFill/>
          <a:ln>
            <a:noFill/>
          </a:ln>
        </p:spPr>
        <p:txBody>
          <a:bodyPr spcFirstLastPara="1" wrap="square" lIns="0" tIns="45700" rIns="0" bIns="45700" anchor="t" anchorCtr="0">
            <a:noAutofit/>
          </a:bodyPr>
          <a:lstStyle/>
          <a:p>
            <a:pPr marL="0" lvl="0" indent="0" algn="l" rtl="0">
              <a:lnSpc>
                <a:spcPct val="100000"/>
              </a:lnSpc>
              <a:spcBef>
                <a:spcPts val="1400"/>
              </a:spcBef>
              <a:spcAft>
                <a:spcPts val="0"/>
              </a:spcAft>
              <a:buNone/>
            </a:pPr>
            <a:r>
              <a:rPr lang="en" sz="2300" u="sng">
                <a:solidFill>
                  <a:srgbClr val="3F3F3F"/>
                </a:solidFill>
              </a:rPr>
              <a:t>Required</a:t>
            </a:r>
            <a:endParaRPr sz="2300" u="sng">
              <a:solidFill>
                <a:srgbClr val="3F3F3F"/>
              </a:solidFill>
            </a:endParaRPr>
          </a:p>
          <a:p>
            <a:pPr marL="457200" lvl="0" indent="-374650" algn="l" rtl="0">
              <a:lnSpc>
                <a:spcPct val="100000"/>
              </a:lnSpc>
              <a:spcBef>
                <a:spcPts val="1400"/>
              </a:spcBef>
              <a:spcAft>
                <a:spcPts val="0"/>
              </a:spcAft>
              <a:buSzPts val="2300"/>
              <a:buChar char="●"/>
            </a:pPr>
            <a:r>
              <a:rPr lang="en" sz="2300"/>
              <a:t>Ability to scan or digitize on demand </a:t>
            </a:r>
            <a:endParaRPr sz="2300"/>
          </a:p>
          <a:p>
            <a:pPr marL="457200" lvl="0" indent="-374650" algn="l" rtl="0">
              <a:lnSpc>
                <a:spcPct val="100000"/>
              </a:lnSpc>
              <a:spcBef>
                <a:spcPts val="0"/>
              </a:spcBef>
              <a:spcAft>
                <a:spcPts val="0"/>
              </a:spcAft>
              <a:buSzPts val="2300"/>
              <a:buChar char="●"/>
            </a:pPr>
            <a:r>
              <a:rPr lang="en" sz="2300"/>
              <a:t>Condition and validation when making commitmentments</a:t>
            </a:r>
            <a:endParaRPr sz="2300"/>
          </a:p>
          <a:p>
            <a:pPr marL="457200" lvl="0" indent="0" algn="l" rtl="0">
              <a:lnSpc>
                <a:spcPct val="100000"/>
              </a:lnSpc>
              <a:spcBef>
                <a:spcPts val="1400"/>
              </a:spcBef>
              <a:spcAft>
                <a:spcPts val="0"/>
              </a:spcAft>
              <a:buNone/>
            </a:pPr>
            <a:endParaRPr sz="2300"/>
          </a:p>
          <a:p>
            <a:pPr marL="0" lvl="0" indent="0" algn="l" rtl="0">
              <a:lnSpc>
                <a:spcPct val="100000"/>
              </a:lnSpc>
              <a:spcBef>
                <a:spcPts val="1400"/>
              </a:spcBef>
              <a:spcAft>
                <a:spcPts val="0"/>
              </a:spcAft>
              <a:buNone/>
            </a:pPr>
            <a:endParaRPr sz="2300"/>
          </a:p>
        </p:txBody>
      </p:sp>
      <p:sp>
        <p:nvSpPr>
          <p:cNvPr id="82" name="Google Shape;82;p13"/>
          <p:cNvSpPr txBox="1">
            <a:spLocks noGrp="1"/>
          </p:cNvSpPr>
          <p:nvPr>
            <p:ph type="body" idx="1"/>
          </p:nvPr>
        </p:nvSpPr>
        <p:spPr>
          <a:xfrm>
            <a:off x="4782550" y="1384300"/>
            <a:ext cx="3484800" cy="3211200"/>
          </a:xfrm>
          <a:prstGeom prst="rect">
            <a:avLst/>
          </a:prstGeom>
          <a:noFill/>
          <a:ln>
            <a:noFill/>
          </a:ln>
        </p:spPr>
        <p:txBody>
          <a:bodyPr spcFirstLastPara="1" wrap="square" lIns="0" tIns="45700" rIns="0" bIns="45700" anchor="t" anchorCtr="0">
            <a:noAutofit/>
          </a:bodyPr>
          <a:lstStyle/>
          <a:p>
            <a:pPr marL="91437" lvl="0" indent="0" algn="l" rtl="0">
              <a:lnSpc>
                <a:spcPct val="100000"/>
              </a:lnSpc>
              <a:spcBef>
                <a:spcPts val="1400"/>
              </a:spcBef>
              <a:spcAft>
                <a:spcPts val="0"/>
              </a:spcAft>
              <a:buNone/>
            </a:pPr>
            <a:r>
              <a:rPr lang="en" sz="2300" u="sng"/>
              <a:t>Not Required</a:t>
            </a:r>
            <a:endParaRPr sz="2300" u="sng"/>
          </a:p>
          <a:p>
            <a:pPr marL="457200" lvl="0" indent="-374650" algn="l" rtl="0">
              <a:lnSpc>
                <a:spcPct val="100000"/>
              </a:lnSpc>
              <a:spcBef>
                <a:spcPts val="1400"/>
              </a:spcBef>
              <a:spcAft>
                <a:spcPts val="0"/>
              </a:spcAft>
              <a:buClr>
                <a:srgbClr val="3F3F3F"/>
              </a:buClr>
              <a:buSzPts val="2300"/>
              <a:buChar char="●"/>
            </a:pPr>
            <a:r>
              <a:rPr lang="en" sz="2300">
                <a:solidFill>
                  <a:srgbClr val="3F3F3F"/>
                </a:solidFill>
              </a:rPr>
              <a:t>No requirement for items housed in high-density shelving facilities </a:t>
            </a:r>
            <a:endParaRPr sz="2300"/>
          </a:p>
          <a:p>
            <a:pPr marL="457200" lvl="0" indent="-374650" algn="l" rtl="0">
              <a:lnSpc>
                <a:spcPct val="100000"/>
              </a:lnSpc>
              <a:spcBef>
                <a:spcPts val="0"/>
              </a:spcBef>
              <a:spcAft>
                <a:spcPts val="0"/>
              </a:spcAft>
              <a:buSzPts val="2300"/>
              <a:buChar char="●"/>
            </a:pPr>
            <a:r>
              <a:rPr lang="en" sz="2300"/>
              <a:t>Willingness to consider transfers of materials </a:t>
            </a:r>
            <a:endParaRPr sz="2300"/>
          </a:p>
          <a:p>
            <a:pPr marL="0" lvl="0" indent="0" algn="l" rtl="0">
              <a:lnSpc>
                <a:spcPct val="100000"/>
              </a:lnSpc>
              <a:spcBef>
                <a:spcPts val="1400"/>
              </a:spcBef>
              <a:spcAft>
                <a:spcPts val="0"/>
              </a:spcAft>
              <a:buNone/>
            </a:pPr>
            <a:endParaRPr sz="2300"/>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4"/>
          <p:cNvSpPr txBox="1">
            <a:spLocks noGrp="1"/>
          </p:cNvSpPr>
          <p:nvPr>
            <p:ph type="title"/>
          </p:nvPr>
        </p:nvSpPr>
        <p:spPr>
          <a:xfrm>
            <a:off x="531900" y="214950"/>
            <a:ext cx="7834800" cy="10074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en"/>
              <a:t>Phase 3 Pilot </a:t>
            </a:r>
            <a:endParaRPr/>
          </a:p>
        </p:txBody>
      </p:sp>
      <p:sp>
        <p:nvSpPr>
          <p:cNvPr id="88" name="Google Shape;88;p14"/>
          <p:cNvSpPr txBox="1">
            <a:spLocks noGrp="1"/>
          </p:cNvSpPr>
          <p:nvPr>
            <p:ph type="body" idx="1"/>
          </p:nvPr>
        </p:nvSpPr>
        <p:spPr>
          <a:xfrm>
            <a:off x="822957" y="1384300"/>
            <a:ext cx="1925100" cy="3528300"/>
          </a:xfrm>
          <a:prstGeom prst="rect">
            <a:avLst/>
          </a:prstGeom>
        </p:spPr>
        <p:txBody>
          <a:bodyPr spcFirstLastPara="1" wrap="square" lIns="0" tIns="45700" rIns="0" bIns="45700" anchor="t" anchorCtr="0">
            <a:noAutofit/>
          </a:bodyPr>
          <a:lstStyle/>
          <a:p>
            <a:pPr marL="0" lvl="0" indent="0" algn="ctr" rtl="0">
              <a:lnSpc>
                <a:spcPct val="115000"/>
              </a:lnSpc>
              <a:spcBef>
                <a:spcPts val="1800"/>
              </a:spcBef>
              <a:spcAft>
                <a:spcPts val="0"/>
              </a:spcAft>
              <a:buClr>
                <a:schemeClr val="dk1"/>
              </a:buClr>
              <a:buSzPts val="1100"/>
              <a:buFont typeface="Arial"/>
              <a:buNone/>
            </a:pPr>
            <a:r>
              <a:rPr lang="en" sz="1600" b="1">
                <a:solidFill>
                  <a:schemeClr val="dk1"/>
                </a:solidFill>
                <a:latin typeface="Arial"/>
                <a:ea typeface="Arial"/>
                <a:cs typeface="Arial"/>
                <a:sym typeface="Arial"/>
              </a:rPr>
              <a:t>Pilots for 10 Commitments </a:t>
            </a:r>
            <a:endParaRPr sz="1600" b="1">
              <a:solidFill>
                <a:schemeClr val="dk1"/>
              </a:solidFill>
              <a:latin typeface="Arial"/>
              <a:ea typeface="Arial"/>
              <a:cs typeface="Arial"/>
              <a:sym typeface="Arial"/>
            </a:endParaRPr>
          </a:p>
          <a:p>
            <a:pPr marL="0" lvl="0" indent="0" algn="ctr" rtl="0">
              <a:lnSpc>
                <a:spcPct val="115000"/>
              </a:lnSpc>
              <a:spcBef>
                <a:spcPts val="600"/>
              </a:spcBef>
              <a:spcAft>
                <a:spcPts val="0"/>
              </a:spcAft>
              <a:buClr>
                <a:schemeClr val="dk1"/>
              </a:buClr>
              <a:buSzPts val="1100"/>
              <a:buFont typeface="Arial"/>
              <a:buNone/>
            </a:pPr>
            <a:r>
              <a:rPr lang="en" sz="1100" i="1">
                <a:solidFill>
                  <a:schemeClr val="dk1"/>
                </a:solidFill>
                <a:latin typeface="Arial"/>
                <a:ea typeface="Arial"/>
                <a:cs typeface="Arial"/>
                <a:sym typeface="Arial"/>
              </a:rPr>
              <a:t>The libraries have potential commitments of &lt;100. </a:t>
            </a:r>
            <a:endParaRPr sz="1100" i="1">
              <a:solidFill>
                <a:schemeClr val="dk1"/>
              </a:solidFill>
              <a:latin typeface="Arial"/>
              <a:ea typeface="Arial"/>
              <a:cs typeface="Arial"/>
              <a:sym typeface="Arial"/>
            </a:endParaRPr>
          </a:p>
          <a:p>
            <a:pPr marL="0" lvl="0" indent="0" algn="ctr" rtl="0">
              <a:spcBef>
                <a:spcPts val="1200"/>
              </a:spcBef>
              <a:spcAft>
                <a:spcPts val="0"/>
              </a:spcAft>
              <a:buNone/>
            </a:pPr>
            <a:r>
              <a:rPr lang="en" sz="2000"/>
              <a:t>Tufts</a:t>
            </a:r>
            <a:endParaRPr sz="2000"/>
          </a:p>
          <a:p>
            <a:pPr marL="0" lvl="0" indent="0" algn="ctr" rtl="0">
              <a:spcBef>
                <a:spcPts val="1200"/>
              </a:spcBef>
              <a:spcAft>
                <a:spcPts val="0"/>
              </a:spcAft>
              <a:buNone/>
            </a:pPr>
            <a:r>
              <a:rPr lang="en" sz="2000"/>
              <a:t>Colby </a:t>
            </a:r>
            <a:endParaRPr sz="2000"/>
          </a:p>
          <a:p>
            <a:pPr marL="0" lvl="0" indent="0" algn="ctr" rtl="0">
              <a:spcBef>
                <a:spcPts val="1200"/>
              </a:spcBef>
              <a:spcAft>
                <a:spcPts val="0"/>
              </a:spcAft>
              <a:buNone/>
            </a:pPr>
            <a:r>
              <a:rPr lang="en" sz="2000"/>
              <a:t>Univ. of Wyoming</a:t>
            </a:r>
            <a:endParaRPr sz="2000"/>
          </a:p>
          <a:p>
            <a:pPr marL="0" lvl="0" indent="0" algn="l" rtl="0">
              <a:spcBef>
                <a:spcPts val="1200"/>
              </a:spcBef>
              <a:spcAft>
                <a:spcPts val="200"/>
              </a:spcAft>
              <a:buNone/>
            </a:pPr>
            <a:endParaRPr/>
          </a:p>
        </p:txBody>
      </p:sp>
      <p:sp>
        <p:nvSpPr>
          <p:cNvPr id="89" name="Google Shape;89;p14"/>
          <p:cNvSpPr txBox="1">
            <a:spLocks noGrp="1"/>
          </p:cNvSpPr>
          <p:nvPr>
            <p:ph type="body" idx="1"/>
          </p:nvPr>
        </p:nvSpPr>
        <p:spPr>
          <a:xfrm>
            <a:off x="3559257" y="1384300"/>
            <a:ext cx="1925100" cy="3528300"/>
          </a:xfrm>
          <a:prstGeom prst="rect">
            <a:avLst/>
          </a:prstGeom>
        </p:spPr>
        <p:txBody>
          <a:bodyPr spcFirstLastPara="1" wrap="square" lIns="0" tIns="45700" rIns="0" bIns="45700" anchor="t" anchorCtr="0">
            <a:noAutofit/>
          </a:bodyPr>
          <a:lstStyle/>
          <a:p>
            <a:pPr marL="0" lvl="0" indent="0" algn="ctr" rtl="0">
              <a:lnSpc>
                <a:spcPct val="115000"/>
              </a:lnSpc>
              <a:spcBef>
                <a:spcPts val="1800"/>
              </a:spcBef>
              <a:spcAft>
                <a:spcPts val="0"/>
              </a:spcAft>
              <a:buNone/>
            </a:pPr>
            <a:r>
              <a:rPr lang="en" sz="1600" b="1">
                <a:solidFill>
                  <a:schemeClr val="dk1"/>
                </a:solidFill>
                <a:latin typeface="Arial"/>
                <a:ea typeface="Arial"/>
                <a:cs typeface="Arial"/>
                <a:sym typeface="Arial"/>
              </a:rPr>
              <a:t>Pilots for 100 Commitments </a:t>
            </a:r>
            <a:endParaRPr sz="1600" b="1">
              <a:solidFill>
                <a:schemeClr val="dk1"/>
              </a:solidFill>
              <a:latin typeface="Arial"/>
              <a:ea typeface="Arial"/>
              <a:cs typeface="Arial"/>
              <a:sym typeface="Arial"/>
            </a:endParaRPr>
          </a:p>
          <a:p>
            <a:pPr marL="0" lvl="0" indent="0" algn="ctr" rtl="0">
              <a:lnSpc>
                <a:spcPct val="115000"/>
              </a:lnSpc>
              <a:spcBef>
                <a:spcPts val="600"/>
              </a:spcBef>
              <a:spcAft>
                <a:spcPts val="0"/>
              </a:spcAft>
              <a:buNone/>
            </a:pPr>
            <a:r>
              <a:rPr lang="en" sz="1100" i="1">
                <a:solidFill>
                  <a:schemeClr val="dk1"/>
                </a:solidFill>
                <a:latin typeface="Arial"/>
                <a:ea typeface="Arial"/>
                <a:cs typeface="Arial"/>
                <a:sym typeface="Arial"/>
              </a:rPr>
              <a:t>The libraries have potential commitments of 100-999. </a:t>
            </a:r>
            <a:endParaRPr sz="1100" i="1">
              <a:solidFill>
                <a:schemeClr val="dk1"/>
              </a:solidFill>
              <a:latin typeface="Arial"/>
              <a:ea typeface="Arial"/>
              <a:cs typeface="Arial"/>
              <a:sym typeface="Arial"/>
            </a:endParaRPr>
          </a:p>
          <a:p>
            <a:pPr marL="0" lvl="0" indent="0" algn="ctr" rtl="0">
              <a:spcBef>
                <a:spcPts val="1200"/>
              </a:spcBef>
              <a:spcAft>
                <a:spcPts val="0"/>
              </a:spcAft>
              <a:buNone/>
            </a:pPr>
            <a:r>
              <a:rPr lang="en" sz="2000"/>
              <a:t>University of Alberta</a:t>
            </a:r>
            <a:endParaRPr sz="2000"/>
          </a:p>
          <a:p>
            <a:pPr marL="0" lvl="0" indent="0" algn="ctr" rtl="0">
              <a:spcBef>
                <a:spcPts val="1200"/>
              </a:spcBef>
              <a:spcAft>
                <a:spcPts val="0"/>
              </a:spcAft>
              <a:buNone/>
            </a:pPr>
            <a:r>
              <a:rPr lang="en" sz="2000"/>
              <a:t>Texas State </a:t>
            </a:r>
            <a:endParaRPr sz="2000"/>
          </a:p>
          <a:p>
            <a:pPr marL="0" lvl="0" indent="0" algn="l" rtl="0">
              <a:spcBef>
                <a:spcPts val="1200"/>
              </a:spcBef>
              <a:spcAft>
                <a:spcPts val="200"/>
              </a:spcAft>
              <a:buNone/>
            </a:pPr>
            <a:endParaRPr sz="2000"/>
          </a:p>
        </p:txBody>
      </p:sp>
      <p:sp>
        <p:nvSpPr>
          <p:cNvPr id="90" name="Google Shape;90;p14"/>
          <p:cNvSpPr txBox="1">
            <a:spLocks noGrp="1"/>
          </p:cNvSpPr>
          <p:nvPr>
            <p:ph type="body" idx="1"/>
          </p:nvPr>
        </p:nvSpPr>
        <p:spPr>
          <a:xfrm>
            <a:off x="6295557" y="1384300"/>
            <a:ext cx="1925100" cy="3528300"/>
          </a:xfrm>
          <a:prstGeom prst="rect">
            <a:avLst/>
          </a:prstGeom>
        </p:spPr>
        <p:txBody>
          <a:bodyPr spcFirstLastPara="1" wrap="square" lIns="0" tIns="45700" rIns="0" bIns="45700" anchor="t" anchorCtr="0">
            <a:noAutofit/>
          </a:bodyPr>
          <a:lstStyle/>
          <a:p>
            <a:pPr marL="0" lvl="0" indent="0" algn="ctr" rtl="0">
              <a:lnSpc>
                <a:spcPct val="115000"/>
              </a:lnSpc>
              <a:spcBef>
                <a:spcPts val="1800"/>
              </a:spcBef>
              <a:spcAft>
                <a:spcPts val="0"/>
              </a:spcAft>
              <a:buNone/>
            </a:pPr>
            <a:r>
              <a:rPr lang="en" sz="1600" b="1">
                <a:solidFill>
                  <a:schemeClr val="dk1"/>
                </a:solidFill>
                <a:latin typeface="Arial"/>
                <a:ea typeface="Arial"/>
                <a:cs typeface="Arial"/>
                <a:sym typeface="Arial"/>
              </a:rPr>
              <a:t>Pilots for 1000 Commitments </a:t>
            </a:r>
            <a:endParaRPr sz="1600" b="1">
              <a:solidFill>
                <a:schemeClr val="dk1"/>
              </a:solidFill>
              <a:latin typeface="Arial"/>
              <a:ea typeface="Arial"/>
              <a:cs typeface="Arial"/>
              <a:sym typeface="Arial"/>
            </a:endParaRPr>
          </a:p>
          <a:p>
            <a:pPr marL="0" lvl="0" indent="0" algn="ctr" rtl="0">
              <a:lnSpc>
                <a:spcPct val="115000"/>
              </a:lnSpc>
              <a:spcBef>
                <a:spcPts val="600"/>
              </a:spcBef>
              <a:spcAft>
                <a:spcPts val="0"/>
              </a:spcAft>
              <a:buNone/>
            </a:pPr>
            <a:r>
              <a:rPr lang="en" sz="1100" i="1">
                <a:solidFill>
                  <a:schemeClr val="dk1"/>
                </a:solidFill>
                <a:latin typeface="Arial"/>
                <a:ea typeface="Arial"/>
                <a:cs typeface="Arial"/>
                <a:sym typeface="Arial"/>
              </a:rPr>
              <a:t>The libraries have potential commitments of 1000+. </a:t>
            </a:r>
            <a:endParaRPr sz="1100" i="1">
              <a:solidFill>
                <a:schemeClr val="dk1"/>
              </a:solidFill>
              <a:latin typeface="Arial"/>
              <a:ea typeface="Arial"/>
              <a:cs typeface="Arial"/>
              <a:sym typeface="Arial"/>
            </a:endParaRPr>
          </a:p>
          <a:p>
            <a:pPr marL="0" lvl="0" indent="0" algn="ctr" rtl="0">
              <a:spcBef>
                <a:spcPts val="1200"/>
              </a:spcBef>
              <a:spcAft>
                <a:spcPts val="0"/>
              </a:spcAft>
              <a:buNone/>
            </a:pPr>
            <a:r>
              <a:rPr lang="en" sz="2000"/>
              <a:t>University of Toronto</a:t>
            </a:r>
            <a:endParaRPr sz="2000"/>
          </a:p>
          <a:p>
            <a:pPr marL="0" lvl="0" indent="0" algn="ctr" rtl="0">
              <a:spcBef>
                <a:spcPts val="1200"/>
              </a:spcBef>
              <a:spcAft>
                <a:spcPts val="0"/>
              </a:spcAft>
              <a:buNone/>
            </a:pPr>
            <a:r>
              <a:rPr lang="en" sz="2000"/>
              <a:t>University of Michigan</a:t>
            </a:r>
            <a:endParaRPr sz="2000"/>
          </a:p>
          <a:p>
            <a:pPr marL="0" lvl="0" indent="0" algn="ctr" rtl="0">
              <a:spcBef>
                <a:spcPts val="1200"/>
              </a:spcBef>
              <a:spcAft>
                <a:spcPts val="0"/>
              </a:spcAft>
              <a:buNone/>
            </a:pPr>
            <a:r>
              <a:rPr lang="en" sz="2000"/>
              <a:t>University of Illinois</a:t>
            </a:r>
            <a:endParaRPr sz="2000"/>
          </a:p>
          <a:p>
            <a:pPr marL="0" lvl="0" indent="0" algn="l" rtl="0">
              <a:spcBef>
                <a:spcPts val="1200"/>
              </a:spcBef>
              <a:spcAft>
                <a:spcPts val="2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5"/>
          <p:cNvSpPr txBox="1">
            <a:spLocks noGrp="1"/>
          </p:cNvSpPr>
          <p:nvPr>
            <p:ph type="title"/>
          </p:nvPr>
        </p:nvSpPr>
        <p:spPr>
          <a:xfrm>
            <a:off x="531900" y="214950"/>
            <a:ext cx="7834800" cy="10074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en"/>
              <a:t>Where Are We Today? </a:t>
            </a:r>
            <a:endParaRPr/>
          </a:p>
        </p:txBody>
      </p:sp>
      <p:sp>
        <p:nvSpPr>
          <p:cNvPr id="96" name="Google Shape;96;p15"/>
          <p:cNvSpPr txBox="1">
            <a:spLocks noGrp="1"/>
          </p:cNvSpPr>
          <p:nvPr>
            <p:ph type="body" idx="1"/>
          </p:nvPr>
        </p:nvSpPr>
        <p:spPr>
          <a:xfrm>
            <a:off x="531950" y="1290950"/>
            <a:ext cx="7834800" cy="3110700"/>
          </a:xfrm>
          <a:prstGeom prst="rect">
            <a:avLst/>
          </a:prstGeom>
        </p:spPr>
        <p:txBody>
          <a:bodyPr spcFirstLastPara="1" wrap="square" lIns="0" tIns="45700" rIns="0" bIns="45700" anchor="t" anchorCtr="0">
            <a:noAutofit/>
          </a:bodyPr>
          <a:lstStyle/>
          <a:p>
            <a:pPr marL="457200" lvl="0" indent="-381000" algn="l" rtl="0">
              <a:spcBef>
                <a:spcPts val="1200"/>
              </a:spcBef>
              <a:spcAft>
                <a:spcPts val="0"/>
              </a:spcAft>
              <a:buSzPts val="2400"/>
              <a:buChar char="●"/>
            </a:pPr>
            <a:r>
              <a:rPr lang="en"/>
              <a:t>Commitments started </a:t>
            </a:r>
            <a:endParaRPr/>
          </a:p>
          <a:p>
            <a:pPr marL="457200" lvl="0" indent="-381000" algn="l" rtl="0">
              <a:spcBef>
                <a:spcPts val="0"/>
              </a:spcBef>
              <a:spcAft>
                <a:spcPts val="0"/>
              </a:spcAft>
              <a:buSzPts val="2400"/>
              <a:buChar char="●"/>
            </a:pPr>
            <a:r>
              <a:rPr lang="en"/>
              <a:t>Physical item validation, bibliographic metadata reconciliation, and condition review continues </a:t>
            </a:r>
            <a:endParaRPr/>
          </a:p>
          <a:p>
            <a:pPr marL="457200" lvl="0" indent="-381000" algn="l" rtl="0">
              <a:spcBef>
                <a:spcPts val="0"/>
              </a:spcBef>
              <a:spcAft>
                <a:spcPts val="0"/>
              </a:spcAft>
              <a:buSzPts val="2400"/>
              <a:buChar char="●"/>
            </a:pPr>
            <a:r>
              <a:rPr lang="en"/>
              <a:t>Registration with OCLC underway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6"/>
          <p:cNvSpPr txBox="1">
            <a:spLocks noGrp="1"/>
          </p:cNvSpPr>
          <p:nvPr>
            <p:ph type="title"/>
          </p:nvPr>
        </p:nvSpPr>
        <p:spPr>
          <a:xfrm>
            <a:off x="531900" y="214950"/>
            <a:ext cx="7834800" cy="10074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en"/>
              <a:t>What the Data Shows	</a:t>
            </a:r>
            <a:endParaRPr/>
          </a:p>
        </p:txBody>
      </p:sp>
      <p:graphicFrame>
        <p:nvGraphicFramePr>
          <p:cNvPr id="102" name="Google Shape;102;p16"/>
          <p:cNvGraphicFramePr/>
          <p:nvPr/>
        </p:nvGraphicFramePr>
        <p:xfrm>
          <a:off x="468450" y="1512725"/>
          <a:ext cx="8051350" cy="3139378"/>
        </p:xfrm>
        <a:graphic>
          <a:graphicData uri="http://schemas.openxmlformats.org/drawingml/2006/table">
            <a:tbl>
              <a:tblPr>
                <a:noFill/>
                <a:tableStyleId>{416E42CC-72EB-493B-8985-E6234E377BFA}</a:tableStyleId>
              </a:tblPr>
              <a:tblGrid>
                <a:gridCol w="4025675">
                  <a:extLst>
                    <a:ext uri="{9D8B030D-6E8A-4147-A177-3AD203B41FA5}">
                      <a16:colId xmlns:a16="http://schemas.microsoft.com/office/drawing/2014/main" val="20000"/>
                    </a:ext>
                  </a:extLst>
                </a:gridCol>
                <a:gridCol w="4025675">
                  <a:extLst>
                    <a:ext uri="{9D8B030D-6E8A-4147-A177-3AD203B41FA5}">
                      <a16:colId xmlns:a16="http://schemas.microsoft.com/office/drawing/2014/main" val="20001"/>
                    </a:ext>
                  </a:extLst>
                </a:gridCol>
              </a:tblGrid>
              <a:tr h="119225">
                <a:tc>
                  <a:txBody>
                    <a:bodyPr/>
                    <a:lstStyle/>
                    <a:p>
                      <a:pPr marL="0" lvl="0" indent="0" algn="ctr" rtl="0">
                        <a:lnSpc>
                          <a:spcPct val="115000"/>
                        </a:lnSpc>
                        <a:spcBef>
                          <a:spcPts val="0"/>
                        </a:spcBef>
                        <a:spcAft>
                          <a:spcPts val="0"/>
                        </a:spcAft>
                        <a:buNone/>
                      </a:pPr>
                      <a:r>
                        <a:rPr lang="en" sz="1100" b="1"/>
                        <a:t>Process</a:t>
                      </a:r>
                      <a:endParaRPr sz="11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100" b="1"/>
                        <a:t>Total average per item (minutes)</a:t>
                      </a:r>
                      <a:endParaRPr sz="11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304425">
                <a:tc>
                  <a:txBody>
                    <a:bodyPr/>
                    <a:lstStyle/>
                    <a:p>
                      <a:pPr marL="0" lvl="0" indent="0" algn="ctr" rtl="0">
                        <a:lnSpc>
                          <a:spcPct val="115000"/>
                        </a:lnSpc>
                        <a:spcBef>
                          <a:spcPts val="0"/>
                        </a:spcBef>
                        <a:spcAft>
                          <a:spcPts val="0"/>
                        </a:spcAft>
                        <a:buNone/>
                      </a:pPr>
                      <a:r>
                        <a:rPr lang="en"/>
                        <a:t>Matching HathiTrust Data to Local Data</a:t>
                      </a:r>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t>73.0</a:t>
                      </a:r>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396950">
                <a:tc>
                  <a:txBody>
                    <a:bodyPr/>
                    <a:lstStyle/>
                    <a:p>
                      <a:pPr marL="0" lvl="0" indent="0" algn="ctr" rtl="0">
                        <a:lnSpc>
                          <a:spcPct val="115000"/>
                        </a:lnSpc>
                        <a:spcBef>
                          <a:spcPts val="0"/>
                        </a:spcBef>
                        <a:spcAft>
                          <a:spcPts val="0"/>
                        </a:spcAft>
                        <a:buNone/>
                      </a:pPr>
                      <a:r>
                        <a:rPr lang="en"/>
                        <a:t>Generating picklists with relevant data inclusion</a:t>
                      </a:r>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t>36.8</a:t>
                      </a:r>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304425">
                <a:tc>
                  <a:txBody>
                    <a:bodyPr/>
                    <a:lstStyle/>
                    <a:p>
                      <a:pPr marL="0" lvl="0" indent="0" algn="ctr" rtl="0">
                        <a:lnSpc>
                          <a:spcPct val="115000"/>
                        </a:lnSpc>
                        <a:spcBef>
                          <a:spcPts val="0"/>
                        </a:spcBef>
                        <a:spcAft>
                          <a:spcPts val="0"/>
                        </a:spcAft>
                        <a:buNone/>
                      </a:pPr>
                      <a:r>
                        <a:rPr lang="en"/>
                        <a:t>Locating item on shelf (includes retrieving)</a:t>
                      </a:r>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t>8.4</a:t>
                      </a:r>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304425">
                <a:tc>
                  <a:txBody>
                    <a:bodyPr/>
                    <a:lstStyle/>
                    <a:p>
                      <a:pPr marL="0" lvl="0" indent="0" algn="ctr" rtl="0">
                        <a:lnSpc>
                          <a:spcPct val="115000"/>
                        </a:lnSpc>
                        <a:spcBef>
                          <a:spcPts val="0"/>
                        </a:spcBef>
                        <a:spcAft>
                          <a:spcPts val="0"/>
                        </a:spcAft>
                        <a:buNone/>
                      </a:pPr>
                      <a:r>
                        <a:rPr lang="en"/>
                        <a:t>Reshelving item</a:t>
                      </a:r>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t>8.5</a:t>
                      </a:r>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304425">
                <a:tc>
                  <a:txBody>
                    <a:bodyPr/>
                    <a:lstStyle/>
                    <a:p>
                      <a:pPr marL="0" lvl="0" indent="0" algn="ctr" rtl="0">
                        <a:lnSpc>
                          <a:spcPct val="115000"/>
                        </a:lnSpc>
                        <a:spcBef>
                          <a:spcPts val="0"/>
                        </a:spcBef>
                        <a:spcAft>
                          <a:spcPts val="0"/>
                        </a:spcAft>
                        <a:buNone/>
                      </a:pPr>
                      <a:r>
                        <a:rPr lang="en"/>
                        <a:t>Physical Item Verification</a:t>
                      </a:r>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t>2.5</a:t>
                      </a:r>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r h="304425">
                <a:tc>
                  <a:txBody>
                    <a:bodyPr/>
                    <a:lstStyle/>
                    <a:p>
                      <a:pPr marL="0" lvl="0" indent="0" algn="ctr" rtl="0">
                        <a:lnSpc>
                          <a:spcPct val="115000"/>
                        </a:lnSpc>
                        <a:spcBef>
                          <a:spcPts val="0"/>
                        </a:spcBef>
                        <a:spcAft>
                          <a:spcPts val="0"/>
                        </a:spcAft>
                        <a:buNone/>
                      </a:pPr>
                      <a:r>
                        <a:rPr lang="en"/>
                        <a:t>Condition Review</a:t>
                      </a:r>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t>5.4</a:t>
                      </a:r>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6"/>
                  </a:ext>
                </a:extLst>
              </a:tr>
              <a:tr h="304425">
                <a:tc>
                  <a:txBody>
                    <a:bodyPr/>
                    <a:lstStyle/>
                    <a:p>
                      <a:pPr marL="0" lvl="0" indent="0" algn="ctr" rtl="0">
                        <a:lnSpc>
                          <a:spcPct val="115000"/>
                        </a:lnSpc>
                        <a:spcBef>
                          <a:spcPts val="0"/>
                        </a:spcBef>
                        <a:spcAft>
                          <a:spcPts val="0"/>
                        </a:spcAft>
                        <a:buNone/>
                      </a:pPr>
                      <a:r>
                        <a:rPr lang="en"/>
                        <a:t>Bibliographic Verification</a:t>
                      </a:r>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t>2.7</a:t>
                      </a:r>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7"/>
                  </a:ext>
                </a:extLst>
              </a:tr>
              <a:tr h="396950">
                <a:tc>
                  <a:txBody>
                    <a:bodyPr/>
                    <a:lstStyle/>
                    <a:p>
                      <a:pPr marL="0" lvl="0" indent="0" algn="ctr" rtl="0">
                        <a:lnSpc>
                          <a:spcPct val="115000"/>
                        </a:lnSpc>
                        <a:spcBef>
                          <a:spcPts val="0"/>
                        </a:spcBef>
                        <a:spcAft>
                          <a:spcPts val="0"/>
                        </a:spcAft>
                        <a:buNone/>
                      </a:pPr>
                      <a:r>
                        <a:rPr lang="en"/>
                        <a:t>Metadata correction (and record enhancements)</a:t>
                      </a:r>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t>23.3</a:t>
                      </a:r>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8"/>
                  </a:ext>
                </a:extLst>
              </a:tr>
              <a:tr h="304425">
                <a:tc>
                  <a:txBody>
                    <a:bodyPr/>
                    <a:lstStyle/>
                    <a:p>
                      <a:pPr marL="0" lvl="0" indent="0" algn="ctr" rtl="0">
                        <a:lnSpc>
                          <a:spcPct val="115000"/>
                        </a:lnSpc>
                        <a:spcBef>
                          <a:spcPts val="0"/>
                        </a:spcBef>
                        <a:spcAft>
                          <a:spcPts val="0"/>
                        </a:spcAft>
                        <a:buNone/>
                      </a:pPr>
                      <a:r>
                        <a:rPr lang="en"/>
                        <a:t>Metadata creation</a:t>
                      </a:r>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t>2.0</a:t>
                      </a:r>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9"/>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7"/>
          <p:cNvSpPr txBox="1">
            <a:spLocks noGrp="1"/>
          </p:cNvSpPr>
          <p:nvPr>
            <p:ph type="title"/>
          </p:nvPr>
        </p:nvSpPr>
        <p:spPr>
          <a:xfrm>
            <a:off x="531900" y="214950"/>
            <a:ext cx="7834800" cy="10074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en"/>
              <a:t>In Closing </a:t>
            </a:r>
            <a:endParaRPr/>
          </a:p>
        </p:txBody>
      </p:sp>
      <p:sp>
        <p:nvSpPr>
          <p:cNvPr id="108" name="Google Shape;108;p17"/>
          <p:cNvSpPr txBox="1">
            <a:spLocks noGrp="1"/>
          </p:cNvSpPr>
          <p:nvPr>
            <p:ph type="body" idx="1"/>
          </p:nvPr>
        </p:nvSpPr>
        <p:spPr>
          <a:xfrm>
            <a:off x="531950" y="1290950"/>
            <a:ext cx="7834800" cy="3110700"/>
          </a:xfrm>
          <a:prstGeom prst="rect">
            <a:avLst/>
          </a:prstGeom>
        </p:spPr>
        <p:txBody>
          <a:bodyPr spcFirstLastPara="1" wrap="square" lIns="0" tIns="45700" rIns="0"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
                <a:solidFill>
                  <a:schemeClr val="dk1"/>
                </a:solidFill>
              </a:rPr>
              <a:t>HathiTrust’s 2019-2023 Strategic Directions specify that “HathiTrust will emphasize work designed to transform how libraries work together to manage scholarly resources their users require, enhance the quality of HathiTrust’s collections and services to provide more meaningful access to scholars and learners and empower our organization and membership to tackle major strategic challenges.”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18"/>
          <p:cNvSpPr txBox="1">
            <a:spLocks noGrp="1"/>
          </p:cNvSpPr>
          <p:nvPr>
            <p:ph type="title"/>
          </p:nvPr>
        </p:nvSpPr>
        <p:spPr>
          <a:xfrm>
            <a:off x="531900" y="214950"/>
            <a:ext cx="7834800" cy="10074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en"/>
              <a:t>Questions </a:t>
            </a:r>
            <a:endParaRPr/>
          </a:p>
        </p:txBody>
      </p:sp>
      <p:sp>
        <p:nvSpPr>
          <p:cNvPr id="114" name="Google Shape;114;p18"/>
          <p:cNvSpPr txBox="1">
            <a:spLocks noGrp="1"/>
          </p:cNvSpPr>
          <p:nvPr>
            <p:ph type="body" idx="1"/>
          </p:nvPr>
        </p:nvSpPr>
        <p:spPr>
          <a:xfrm>
            <a:off x="531950" y="1290950"/>
            <a:ext cx="7834800" cy="3110700"/>
          </a:xfrm>
          <a:prstGeom prst="rect">
            <a:avLst/>
          </a:prstGeom>
        </p:spPr>
        <p:txBody>
          <a:bodyPr spcFirstLastPara="1" wrap="square" lIns="0" tIns="45700" rIns="0" bIns="45700" anchor="t" anchorCtr="0">
            <a:noAutofit/>
          </a:bodyPr>
          <a:lstStyle/>
          <a:p>
            <a:pPr marL="0" lvl="0" indent="0" algn="ctr" rtl="0">
              <a:spcBef>
                <a:spcPts val="1200"/>
              </a:spcBef>
              <a:spcAft>
                <a:spcPts val="0"/>
              </a:spcAft>
              <a:buNone/>
            </a:pPr>
            <a:r>
              <a:rPr lang="en"/>
              <a:t>Heather Weltin</a:t>
            </a:r>
            <a:endParaRPr/>
          </a:p>
          <a:p>
            <a:pPr marL="0" lvl="0" indent="0" algn="ctr" rtl="0">
              <a:spcBef>
                <a:spcPts val="1200"/>
              </a:spcBef>
              <a:spcAft>
                <a:spcPts val="0"/>
              </a:spcAft>
              <a:buNone/>
            </a:pPr>
            <a:r>
              <a:rPr lang="en"/>
              <a:t>Content and Data Lead </a:t>
            </a:r>
            <a:endParaRPr/>
          </a:p>
          <a:p>
            <a:pPr marL="0" lvl="0" indent="0" algn="ctr" rtl="0">
              <a:spcBef>
                <a:spcPts val="1200"/>
              </a:spcBef>
              <a:spcAft>
                <a:spcPts val="0"/>
              </a:spcAft>
              <a:buNone/>
            </a:pPr>
            <a:r>
              <a:rPr lang="en"/>
              <a:t>&amp;</a:t>
            </a:r>
            <a:endParaRPr/>
          </a:p>
          <a:p>
            <a:pPr marL="0" lvl="0" indent="0" algn="ctr" rtl="0">
              <a:spcBef>
                <a:spcPts val="1200"/>
              </a:spcBef>
              <a:spcAft>
                <a:spcPts val="0"/>
              </a:spcAft>
              <a:buNone/>
            </a:pPr>
            <a:r>
              <a:rPr lang="en"/>
              <a:t>Program Officer for Shared Print </a:t>
            </a:r>
            <a:endParaRPr/>
          </a:p>
          <a:p>
            <a:pPr marL="0" lvl="0" indent="0" algn="ctr" rtl="0">
              <a:spcBef>
                <a:spcPts val="1200"/>
              </a:spcBef>
              <a:spcAft>
                <a:spcPts val="0"/>
              </a:spcAft>
              <a:buNone/>
            </a:pPr>
            <a:r>
              <a:rPr lang="en" u="sng">
                <a:solidFill>
                  <a:schemeClr val="hlink"/>
                </a:solidFill>
                <a:hlinkClick r:id="rId3"/>
              </a:rPr>
              <a:t>weltin@hathitrust.org</a:t>
            </a:r>
            <a:endParaRPr/>
          </a:p>
          <a:p>
            <a:pPr marL="0" lvl="0" indent="0" algn="ctr" rtl="0">
              <a:spcBef>
                <a:spcPts val="1200"/>
              </a:spcBef>
              <a:spcAft>
                <a:spcPts val="200"/>
              </a:spcAft>
              <a:buNone/>
            </a:pPr>
            <a:endParaRPr/>
          </a:p>
        </p:txBody>
      </p:sp>
    </p:spTree>
  </p:cSld>
  <p:clrMapOvr>
    <a:masterClrMapping/>
  </p:clrMapOvr>
</p:sld>
</file>

<file path=ppt/theme/theme1.xml><?xml version="1.0" encoding="utf-8"?>
<a:theme xmlns:a="http://schemas.openxmlformats.org/drawingml/2006/main" name="Retrospect">
  <a:themeElements>
    <a:clrScheme name="Office 2007-2010">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316</Words>
  <Application>Microsoft Macintosh PowerPoint</Application>
  <PresentationFormat>On-screen Show (16:9)</PresentationFormat>
  <Paragraphs>72</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Retrospect</vt:lpstr>
      <vt:lpstr>HathiTrust Shared Print Phase 3</vt:lpstr>
      <vt:lpstr>Phase 3 - Unique Non-Circulating Collection Values</vt:lpstr>
      <vt:lpstr>Characteristics of Titles Retained </vt:lpstr>
      <vt:lpstr>Responsibilities of Participating Retention Libraries </vt:lpstr>
      <vt:lpstr>Phase 3 Pilot </vt:lpstr>
      <vt:lpstr>Where Are We Today? </vt:lpstr>
      <vt:lpstr>What the Data Shows </vt:lpstr>
      <vt:lpstr>In Closing </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HathiTrust Shared Print Phase 3</dc:title>
  <cp:lastModifiedBy>Weltin, Heather</cp:lastModifiedBy>
  <cp:revision>1</cp:revision>
  <dcterms:modified xsi:type="dcterms:W3CDTF">2023-06-16T12:38:18Z</dcterms:modified>
</cp:coreProperties>
</file>