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396" r:id="rId5"/>
    <p:sldId id="652" r:id="rId6"/>
    <p:sldId id="656" r:id="rId7"/>
    <p:sldId id="660" r:id="rId8"/>
    <p:sldId id="6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84"/>
    <a:srgbClr val="002056"/>
    <a:srgbClr val="EE7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2D8FC-D5E2-6CFC-7534-1C1211B47FF1}" v="391" dt="2021-05-26T19:37:19.179"/>
    <p1510:client id="{38511A5E-A90B-95F1-33F4-21801E498EA4}" v="8" dt="2021-05-27T14:26:46.597"/>
    <p1510:client id="{3B5C8D6A-4D43-424C-52C9-2D392D10011A}" v="41" dt="2021-05-27T14:46:03.844"/>
    <p1510:client id="{3B615CA0-C3A6-89BD-3BFF-4E94170AD6EB}" v="212" dt="2021-06-08T22:18:37.285"/>
    <p1510:client id="{40DC5596-2652-C65B-C87A-13CF4CEC00B8}" v="2" dt="2021-06-22T18:05:49.327"/>
    <p1510:client id="{5BC7E9A1-F31E-16C0-ED26-1A3A8F03B7B5}" v="209" dt="2021-05-26T21:00:09.538"/>
    <p1510:client id="{61989C48-0E56-418E-A3C4-000ED28CA25E}" v="141" dt="2021-05-27T14:51:07.311"/>
    <p1510:client id="{677ED903-9C10-C61C-2A04-A0F791F48FEA}" v="37" dt="2021-06-09T14:40:28.695"/>
    <p1510:client id="{7BF2F9D8-40F2-6B57-F255-69184C364949}" v="10" dt="2021-06-17T18:57:53.801"/>
    <p1510:client id="{8576C97A-018F-16BA-7B12-BDC50CE9C39E}" v="16" dt="2021-05-26T18:10:38.141"/>
    <p1510:client id="{8A109E60-FAFC-D109-1F73-E473BDFEABCC}" v="393" dt="2021-05-26T20:10:21.739"/>
    <p1510:client id="{8A7D81CE-5EA2-49A7-372A-F269116FEEC4}" v="14" dt="2021-06-14T15:39:53.618"/>
    <p1510:client id="{93DE6E68-0A8F-E8EB-2A6D-A5A423368550}" v="27" dt="2021-05-28T14:42:53.426"/>
    <p1510:client id="{A1BF384F-FA2C-9AD2-B5D9-E5D010126BDF}" v="25" dt="2021-06-14T21:13:35.771"/>
    <p1510:client id="{AE5C9183-2385-9E6B-B14F-840CC183BCD2}" v="83" dt="2021-05-27T14:25:01.699"/>
    <p1510:client id="{B143D3DA-90B6-87E0-0259-645AD763A4EB}" v="133" dt="2021-06-09T16:06:39.582"/>
    <p1510:client id="{E119614B-D312-A65B-22BF-8CBD37FC3B66}" v="8" dt="2021-05-27T14:34:34.383"/>
    <p1510:client id="{F2DA3830-1EF4-554C-4823-BD88F5B7242B}" v="772" dt="2021-06-16T19:42:59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A3472-7AC2-4066-A96C-444B805B02B1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617AD-F7F8-4CA3-B1FE-09AD6236C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17AD-F7F8-4CA3-B1FE-09AD6236C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0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17AD-F7F8-4CA3-B1FE-09AD6236CB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2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8B35E-647C-44F6-940D-A97222ED7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92355"/>
          </a:xfrm>
        </p:spPr>
        <p:txBody>
          <a:bodyPr anchor="b"/>
          <a:lstStyle>
            <a:lvl1pPr algn="ctr">
              <a:defRPr sz="6000">
                <a:solidFill>
                  <a:srgbClr val="00488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DDA35-811E-4332-9394-C90B91A15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1722"/>
            <a:ext cx="9144000" cy="71607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884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C03E1956-EB40-4F73-8C95-35515CF29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4" y="567472"/>
            <a:ext cx="5081026" cy="1280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194372-83B0-4931-8F7E-9BE840BC5DA4}"/>
              </a:ext>
            </a:extLst>
          </p:cNvPr>
          <p:cNvSpPr/>
          <p:nvPr userDrawn="1"/>
        </p:nvSpPr>
        <p:spPr>
          <a:xfrm>
            <a:off x="0" y="0"/>
            <a:ext cx="12192000" cy="335091"/>
          </a:xfrm>
          <a:prstGeom prst="rect">
            <a:avLst/>
          </a:prstGeom>
          <a:solidFill>
            <a:srgbClr val="0020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998681-A8AC-4E5E-A21A-5CB232ADDEAB}"/>
              </a:ext>
            </a:extLst>
          </p:cNvPr>
          <p:cNvSpPr/>
          <p:nvPr userDrawn="1"/>
        </p:nvSpPr>
        <p:spPr>
          <a:xfrm>
            <a:off x="0" y="6522909"/>
            <a:ext cx="12192000" cy="335091"/>
          </a:xfrm>
          <a:prstGeom prst="rect">
            <a:avLst/>
          </a:prstGeom>
          <a:solidFill>
            <a:srgbClr val="0020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A81D1B1-03FB-45DA-BA12-F5C88B565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22" y="818529"/>
            <a:ext cx="4367212" cy="663575"/>
          </a:xfrm>
        </p:spPr>
        <p:txBody>
          <a:bodyPr/>
          <a:lstStyle>
            <a:lvl1pPr algn="r"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Your Name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341C49B8-FDBC-4A95-88D0-2582A74FCC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866E6677-7DA0-4B12-83FD-D55C1DECC3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C7EB6ACE-B36A-4D26-BDDA-A0FC697563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2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004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7022F-769C-4D3B-A3E6-44E1787F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714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956598-E31E-4F4F-B384-5F582A767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4326"/>
            <a:ext cx="10515600" cy="21353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3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6D6A1-8108-44E7-8686-181160F1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190" y="365125"/>
            <a:ext cx="9373609" cy="1325563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34ACAC-762A-4651-AF37-BD2F8915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1825625"/>
            <a:ext cx="10185063" cy="4351338"/>
          </a:xfrm>
        </p:spPr>
        <p:txBody>
          <a:bodyPr>
            <a:normAutofit/>
          </a:bodyPr>
          <a:lstStyle>
            <a:lvl1pPr>
              <a:defRPr sz="3600">
                <a:latin typeface="Georgia" panose="02040502050405020303" pitchFamily="18" charset="0"/>
              </a:defRPr>
            </a:lvl1pPr>
            <a:lvl2pPr>
              <a:defRPr sz="3200">
                <a:latin typeface="Georgia" panose="02040502050405020303" pitchFamily="18" charset="0"/>
              </a:defRPr>
            </a:lvl2pPr>
            <a:lvl3pPr>
              <a:defRPr sz="2800">
                <a:latin typeface="Georgia" panose="02040502050405020303" pitchFamily="18" charset="0"/>
              </a:defRPr>
            </a:lvl3pPr>
            <a:lvl4pPr>
              <a:defRPr sz="2400">
                <a:latin typeface="Georgia" panose="02040502050405020303" pitchFamily="18" charset="0"/>
              </a:defRPr>
            </a:lvl4pPr>
            <a:lvl5pPr>
              <a:defRPr sz="2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62E54C50-1353-4B80-9EA6-F4320B807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" y="365125"/>
            <a:ext cx="1165433" cy="116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88A397-DB85-4EC8-B179-38D164E3BCC7}"/>
              </a:ext>
            </a:extLst>
          </p:cNvPr>
          <p:cNvSpPr/>
          <p:nvPr userDrawn="1"/>
        </p:nvSpPr>
        <p:spPr>
          <a:xfrm>
            <a:off x="0" y="6468287"/>
            <a:ext cx="12192000" cy="389714"/>
          </a:xfrm>
          <a:prstGeom prst="rect">
            <a:avLst/>
          </a:prstGeom>
          <a:solidFill>
            <a:srgbClr val="002056"/>
          </a:solidFill>
          <a:ln>
            <a:solidFill>
              <a:srgbClr val="002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6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DB07C-6A66-4845-9A51-470F5573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246" y="365125"/>
            <a:ext cx="9367554" cy="1325563"/>
          </a:xfrm>
        </p:spPr>
        <p:txBody>
          <a:bodyPr/>
          <a:lstStyle>
            <a:lvl1pPr>
              <a:defRPr>
                <a:latin typeface="Gill Sans Infant Std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D4A8E8-EF3E-45C3-8071-116292AF3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3200">
                <a:latin typeface="Sabon LT Std" panose="02020602060506020403" pitchFamily="18" charset="0"/>
              </a:defRPr>
            </a:lvl1pPr>
            <a:lvl2pPr>
              <a:defRPr sz="2800">
                <a:latin typeface="Sabon LT Std" panose="02020602060506020403" pitchFamily="18" charset="0"/>
              </a:defRPr>
            </a:lvl2pPr>
            <a:lvl3pPr>
              <a:defRPr sz="2400">
                <a:latin typeface="Sabon LT Std" panose="02020602060506020403" pitchFamily="18" charset="0"/>
              </a:defRPr>
            </a:lvl3pPr>
            <a:lvl4pPr>
              <a:defRPr sz="2000">
                <a:latin typeface="Sabon LT Std" panose="02020602060506020403" pitchFamily="18" charset="0"/>
              </a:defRPr>
            </a:lvl4pPr>
            <a:lvl5pPr>
              <a:defRPr sz="2000">
                <a:latin typeface="Sabon LT Std" panose="02020602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E792C2-B901-4FD1-8F8A-AB219E603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3200">
                <a:latin typeface="Sabon LT Std" panose="02020602060506020403" pitchFamily="18" charset="0"/>
              </a:defRPr>
            </a:lvl1pPr>
            <a:lvl2pPr>
              <a:defRPr sz="2800">
                <a:latin typeface="Sabon LT Std" panose="02020602060506020403" pitchFamily="18" charset="0"/>
              </a:defRPr>
            </a:lvl2pPr>
            <a:lvl3pPr>
              <a:defRPr sz="2400">
                <a:latin typeface="Sabon LT Std" panose="02020602060506020403" pitchFamily="18" charset="0"/>
              </a:defRPr>
            </a:lvl3pPr>
            <a:lvl4pPr>
              <a:defRPr sz="2000">
                <a:latin typeface="Sabon LT Std" panose="02020602060506020403" pitchFamily="18" charset="0"/>
              </a:defRPr>
            </a:lvl4pPr>
            <a:lvl5pPr>
              <a:defRPr sz="2000">
                <a:latin typeface="Sabon LT Std" panose="02020602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063913D6-443A-4201-B427-4A07F01B8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" y="365125"/>
            <a:ext cx="1165433" cy="1169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21DDC2-AC38-4BC7-823E-194FCD0B632F}"/>
              </a:ext>
            </a:extLst>
          </p:cNvPr>
          <p:cNvSpPr/>
          <p:nvPr userDrawn="1"/>
        </p:nvSpPr>
        <p:spPr>
          <a:xfrm>
            <a:off x="0" y="6468287"/>
            <a:ext cx="12192000" cy="389714"/>
          </a:xfrm>
          <a:prstGeom prst="rect">
            <a:avLst/>
          </a:prstGeom>
          <a:solidFill>
            <a:srgbClr val="002056"/>
          </a:solidFill>
          <a:ln>
            <a:solidFill>
              <a:srgbClr val="002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4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E4650-73DC-4752-B30A-323D28425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02" y="365125"/>
            <a:ext cx="9363086" cy="1325563"/>
          </a:xfrm>
        </p:spPr>
        <p:txBody>
          <a:bodyPr/>
          <a:lstStyle>
            <a:lvl1pPr>
              <a:defRPr>
                <a:latin typeface="Gill Sans Infant Std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41CFF-82A0-42AF-82F8-6CD262647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ill Sans Infant Std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BC0596-D604-4807-B0F1-FBF136FA4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Sabon LT Std" panose="02020602060506020403" pitchFamily="18" charset="0"/>
              </a:defRPr>
            </a:lvl1pPr>
            <a:lvl2pPr>
              <a:defRPr>
                <a:latin typeface="Sabon LT Std" panose="02020602060506020403" pitchFamily="18" charset="0"/>
              </a:defRPr>
            </a:lvl2pPr>
            <a:lvl3pPr>
              <a:defRPr>
                <a:latin typeface="Sabon LT Std" panose="02020602060506020403" pitchFamily="18" charset="0"/>
              </a:defRPr>
            </a:lvl3pPr>
            <a:lvl4pPr>
              <a:defRPr>
                <a:latin typeface="Sabon LT Std" panose="02020602060506020403" pitchFamily="18" charset="0"/>
              </a:defRPr>
            </a:lvl4pPr>
            <a:lvl5pPr>
              <a:defRPr>
                <a:latin typeface="Sabon LT Std" panose="02020602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0C3AB1-C8C1-47C8-9914-7DD3B2B33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ill Sans Infant Std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538201F-46DA-4E52-95FA-705AC2DEE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Sabon LT Std" panose="02020602060506020403" pitchFamily="18" charset="0"/>
              </a:defRPr>
            </a:lvl1pPr>
            <a:lvl2pPr>
              <a:defRPr>
                <a:latin typeface="Sabon LT Std" panose="02020602060506020403" pitchFamily="18" charset="0"/>
              </a:defRPr>
            </a:lvl2pPr>
            <a:lvl3pPr>
              <a:defRPr>
                <a:latin typeface="Sabon LT Std" panose="02020602060506020403" pitchFamily="18" charset="0"/>
              </a:defRPr>
            </a:lvl3pPr>
            <a:lvl4pPr>
              <a:defRPr>
                <a:latin typeface="Sabon LT Std" panose="02020602060506020403" pitchFamily="18" charset="0"/>
              </a:defRPr>
            </a:lvl4pPr>
            <a:lvl5pPr>
              <a:defRPr>
                <a:latin typeface="Sabon LT Std" panose="02020602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F0D0A61-D5DE-4BF9-B8CC-79317FAEB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" y="365125"/>
            <a:ext cx="1165433" cy="11691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3A19E0C-734F-413C-9B0B-BD16C6230B60}"/>
              </a:ext>
            </a:extLst>
          </p:cNvPr>
          <p:cNvSpPr/>
          <p:nvPr userDrawn="1"/>
        </p:nvSpPr>
        <p:spPr>
          <a:xfrm>
            <a:off x="0" y="6468287"/>
            <a:ext cx="12192000" cy="389714"/>
          </a:xfrm>
          <a:prstGeom prst="rect">
            <a:avLst/>
          </a:prstGeom>
          <a:solidFill>
            <a:srgbClr val="002056"/>
          </a:solidFill>
          <a:ln>
            <a:solidFill>
              <a:srgbClr val="002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1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in a parking lot&#10;&#10;Description automatically generated">
            <a:extLst>
              <a:ext uri="{FF2B5EF4-FFF2-40B4-BE49-F238E27FC236}">
                <a16:creationId xmlns:a16="http://schemas.microsoft.com/office/drawing/2014/main" xmlns="" id="{6B1A4039-9333-48A0-AAF0-963AE90EB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5" r="524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ACB094-55C4-431E-9E31-E4F3BCE3E8F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4884">
              <a:alpha val="8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61662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8E943F1F-B37F-4064-8311-7EC72E06C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>
          <a:xfrm>
            <a:off x="0" y="1"/>
            <a:ext cx="1222513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E32963-A25F-47F5-98C1-70390D7D0CB9}"/>
              </a:ext>
            </a:extLst>
          </p:cNvPr>
          <p:cNvSpPr/>
          <p:nvPr userDrawn="1"/>
        </p:nvSpPr>
        <p:spPr>
          <a:xfrm>
            <a:off x="0" y="0"/>
            <a:ext cx="12225131" cy="6857999"/>
          </a:xfrm>
          <a:prstGeom prst="rect">
            <a:avLst/>
          </a:prstGeom>
          <a:solidFill>
            <a:srgbClr val="004884">
              <a:alpha val="8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93619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person, outdoor&#10;&#10;Description automatically generated">
            <a:extLst>
              <a:ext uri="{FF2B5EF4-FFF2-40B4-BE49-F238E27FC236}">
                <a16:creationId xmlns:a16="http://schemas.microsoft.com/office/drawing/2014/main" xmlns="" id="{0D416299-B7DE-41A6-83AC-759007AF9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31439" r="220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E32963-A25F-47F5-98C1-70390D7D0CB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4884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22412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computer&#10;&#10;Description automatically generated">
            <a:extLst>
              <a:ext uri="{FF2B5EF4-FFF2-40B4-BE49-F238E27FC236}">
                <a16:creationId xmlns:a16="http://schemas.microsoft.com/office/drawing/2014/main" xmlns="" id="{37584D21-6EF0-4591-80DF-17B204A4A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E32963-A25F-47F5-98C1-70390D7D0CB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4884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54412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book, library, scene&#10;&#10;Description automatically generated">
            <a:extLst>
              <a:ext uri="{FF2B5EF4-FFF2-40B4-BE49-F238E27FC236}">
                <a16:creationId xmlns:a16="http://schemas.microsoft.com/office/drawing/2014/main" xmlns="" id="{EBFD919B-B726-4ECC-86ED-2474C3ED0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46395" r="12986" b="21372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E32963-A25F-47F5-98C1-70390D7D0CB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488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548588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ook, shelf, indoor, table&#10;&#10;Description automatically generated">
            <a:extLst>
              <a:ext uri="{FF2B5EF4-FFF2-40B4-BE49-F238E27FC236}">
                <a16:creationId xmlns:a16="http://schemas.microsoft.com/office/drawing/2014/main" xmlns="" id="{BC4BF3FB-7070-47E4-9267-508317C62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b="13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DE32963-A25F-47F5-98C1-70390D7D0CB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4884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60024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8B35E-647C-44F6-940D-A97222ED79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25488"/>
            <a:ext cx="9144000" cy="1391771"/>
          </a:xfrm>
        </p:spPr>
        <p:txBody>
          <a:bodyPr anchor="b"/>
          <a:lstStyle>
            <a:lvl1pPr algn="ctr">
              <a:defRPr sz="6000">
                <a:solidFill>
                  <a:srgbClr val="004884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Type in 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DDA35-811E-4332-9394-C90B91A15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541722"/>
            <a:ext cx="9144000" cy="71607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884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Names of all who presented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C03E1956-EB40-4F73-8C95-35515CF29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4" y="567472"/>
            <a:ext cx="5081026" cy="1280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194372-83B0-4931-8F7E-9BE840BC5DA4}"/>
              </a:ext>
            </a:extLst>
          </p:cNvPr>
          <p:cNvSpPr/>
          <p:nvPr userDrawn="1"/>
        </p:nvSpPr>
        <p:spPr>
          <a:xfrm>
            <a:off x="0" y="0"/>
            <a:ext cx="12192000" cy="335091"/>
          </a:xfrm>
          <a:prstGeom prst="rect">
            <a:avLst/>
          </a:prstGeom>
          <a:solidFill>
            <a:srgbClr val="0020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998681-A8AC-4E5E-A21A-5CB232ADDEAB}"/>
              </a:ext>
            </a:extLst>
          </p:cNvPr>
          <p:cNvSpPr/>
          <p:nvPr userDrawn="1"/>
        </p:nvSpPr>
        <p:spPr>
          <a:xfrm>
            <a:off x="0" y="6522909"/>
            <a:ext cx="12192000" cy="335091"/>
          </a:xfrm>
          <a:prstGeom prst="rect">
            <a:avLst/>
          </a:prstGeom>
          <a:solidFill>
            <a:srgbClr val="0020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15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062659-1BF4-4470-95F4-9679D01A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0A8B9C-C4EA-4C9A-A4E6-79AF68E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2456953"/>
            <a:ext cx="10185063" cy="372001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281BD9A-5CC5-423F-A3B7-E5B44E275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612900"/>
            <a:ext cx="10185400" cy="844053"/>
          </a:xfrm>
        </p:spPr>
        <p:txBody>
          <a:bodyPr/>
          <a:lstStyle>
            <a:lvl1pPr algn="ctr">
              <a:buNone/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26917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27DE44-9A43-49D6-AD36-1346011D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5C25CA-F2C2-495F-BBAF-A4E7DEF1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763D84-9251-41B9-9B6D-FFA2131B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FA6AAC-DB33-4B81-9F36-EACFC0BE20BC}"/>
              </a:ext>
            </a:extLst>
          </p:cNvPr>
          <p:cNvSpPr/>
          <p:nvPr userDrawn="1"/>
        </p:nvSpPr>
        <p:spPr>
          <a:xfrm>
            <a:off x="0" y="6468287"/>
            <a:ext cx="11920025" cy="389714"/>
          </a:xfrm>
          <a:prstGeom prst="rect">
            <a:avLst/>
          </a:prstGeom>
          <a:solidFill>
            <a:srgbClr val="002056"/>
          </a:solidFill>
          <a:ln>
            <a:solidFill>
              <a:srgbClr val="002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D73469-9E53-4C60-959E-54D6D66B3358}"/>
              </a:ext>
            </a:extLst>
          </p:cNvPr>
          <p:cNvSpPr/>
          <p:nvPr userDrawn="1"/>
        </p:nvSpPr>
        <p:spPr>
          <a:xfrm>
            <a:off x="0" y="0"/>
            <a:ext cx="12192000" cy="389714"/>
          </a:xfrm>
          <a:prstGeom prst="rect">
            <a:avLst/>
          </a:prstGeom>
          <a:solidFill>
            <a:srgbClr val="002056"/>
          </a:solidFill>
          <a:ln>
            <a:solidFill>
              <a:srgbClr val="002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18F0A68-ED76-40EF-9E6A-EEBE33B09F9C}"/>
              </a:ext>
            </a:extLst>
          </p:cNvPr>
          <p:cNvSpPr/>
          <p:nvPr userDrawn="1"/>
        </p:nvSpPr>
        <p:spPr>
          <a:xfrm>
            <a:off x="11663957" y="6367469"/>
            <a:ext cx="490531" cy="4905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D70E02A9-0FF4-4F81-B86E-4883549F8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12" y="6391612"/>
            <a:ext cx="450175" cy="45162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9E1F9B1E-4DF5-4B16-A292-D9E716322B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13" y="501650"/>
            <a:ext cx="2822575" cy="563563"/>
          </a:xfrm>
        </p:spPr>
        <p:txBody>
          <a:bodyPr/>
          <a:lstStyle>
            <a:lvl1pPr>
              <a:buNone/>
              <a:defRPr>
                <a:latin typeface="Georgia" panose="02040502050405020303" pitchFamily="18" charset="0"/>
              </a:defRPr>
            </a:lvl1pPr>
            <a:lvl2pPr>
              <a:buNone/>
              <a:defRPr>
                <a:latin typeface="Georgia" panose="02040502050405020303" pitchFamily="18" charset="0"/>
              </a:defRPr>
            </a:lvl2pPr>
            <a:lvl3pPr>
              <a:buNone/>
              <a:defRPr>
                <a:latin typeface="Georgia" panose="02040502050405020303" pitchFamily="18" charset="0"/>
              </a:defRPr>
            </a:lvl3pPr>
            <a:lvl4pPr>
              <a:buNone/>
              <a:defRPr>
                <a:latin typeface="Georgia" panose="02040502050405020303" pitchFamily="18" charset="0"/>
              </a:defRPr>
            </a:lvl4pPr>
            <a:lvl5pPr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Question #</a:t>
            </a:r>
          </a:p>
        </p:txBody>
      </p:sp>
    </p:spTree>
    <p:extLst>
      <p:ext uri="{BB962C8B-B14F-4D97-AF65-F5344CB8AC3E}">
        <p14:creationId xmlns:p14="http://schemas.microsoft.com/office/powerpoint/2010/main" val="206966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A774-FDE3-41C5-91E7-CF6759BE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BE7E2-30B6-440F-93F8-EFAAEEC11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BCE6C5-33D3-4CC3-874D-9DEF27705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FC385E-A9ED-4A76-9ED1-676B3AE5D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47351F-8EF6-4A5D-B2F5-A306CDF5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00BF45-9C53-43F6-AE31-D51EBEB9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34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4245-5685-4AE4-BC0F-FD334DEE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11026B-B58F-4E0B-8A26-DF0B6342C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8DBB83-553D-4E69-933E-168176B0C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9722E5-CA79-4EB9-A03A-2EF506A1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3DBBF1-3E9D-44B9-8829-9E2CAB48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165579-69FF-482A-BAE5-FA670A58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47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&amp;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4245-5685-4AE4-BC0F-FD334DEE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34061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11026B-B58F-4E0B-8A26-DF0B6342C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46709" y="0"/>
            <a:ext cx="523406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8DBB83-553D-4E69-933E-168176B0C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34061" cy="3811588"/>
          </a:xfrm>
        </p:spPr>
        <p:txBody>
          <a:bodyPr/>
          <a:lstStyle>
            <a:lvl1pPr marL="0" indent="0">
              <a:buNone/>
              <a:defRPr sz="2000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4400BE-D1D1-4ABD-AF1D-168E4E489FF8}"/>
              </a:ext>
            </a:extLst>
          </p:cNvPr>
          <p:cNvSpPr/>
          <p:nvPr userDrawn="1"/>
        </p:nvSpPr>
        <p:spPr>
          <a:xfrm>
            <a:off x="6946709" y="0"/>
            <a:ext cx="5234061" cy="6858000"/>
          </a:xfrm>
          <a:prstGeom prst="rect">
            <a:avLst/>
          </a:prstGeom>
          <a:solidFill>
            <a:srgbClr val="004884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00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F7188-A1F6-49BF-8A58-0B1DAA32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7883C0-72A4-4767-A7A6-107F0FF22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FB8F6C-3339-4716-BB78-ABEB6897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6EC143-677F-4CA1-8350-A752CCA0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A6A42-9B95-4E26-9FA8-01A8D445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7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C5FE5E-C02E-49B1-B83C-BA361880B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8201A0-EA4B-4F65-9C2C-FEA193E02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E70DBC-C03A-4586-8C2E-8978AF12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230CBE-84D2-4FE7-83DE-0E797F93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D69B72-3C60-42D8-AF9E-D98826F9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0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late, table, skiing, water&#10;&#10;Description automatically generated">
            <a:extLst>
              <a:ext uri="{FF2B5EF4-FFF2-40B4-BE49-F238E27FC236}">
                <a16:creationId xmlns:a16="http://schemas.microsoft.com/office/drawing/2014/main" xmlns="" id="{6B044D42-C87F-417C-A625-F00F0BB9E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199536"/>
            <a:ext cx="7651749" cy="1904998"/>
          </a:xfrm>
        </p:spPr>
        <p:txBody>
          <a:bodyPr anchor="t">
            <a:normAutofit/>
          </a:bodyPr>
          <a:lstStyle>
            <a:lvl1pPr>
              <a:defRPr sz="4000">
                <a:solidFill>
                  <a:srgbClr val="00205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94676FB-02BC-4FF2-BF73-38EBE87BAB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2" y="144084"/>
            <a:ext cx="6506477" cy="1386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F566401-7786-4D04-A5EA-A9EA2E4B2601}"/>
              </a:ext>
            </a:extLst>
          </p:cNvPr>
          <p:cNvSpPr txBox="1">
            <a:spLocks/>
          </p:cNvSpPr>
          <p:nvPr userDrawn="1"/>
        </p:nvSpPr>
        <p:spPr>
          <a:xfrm>
            <a:off x="0" y="2000862"/>
            <a:ext cx="7455016" cy="135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20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6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821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002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8B35E-647C-44F6-940D-A97222ED79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2723" y="1761053"/>
            <a:ext cx="9144000" cy="1794316"/>
          </a:xfrm>
        </p:spPr>
        <p:txBody>
          <a:bodyPr anchor="ctr"/>
          <a:lstStyle>
            <a:lvl1pPr algn="l"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Title of Section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155A009-697D-4C7C-BA69-981CAA085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2900" y="3919538"/>
            <a:ext cx="9144000" cy="783091"/>
          </a:xfrm>
        </p:spPr>
        <p:txBody>
          <a:bodyPr/>
          <a:lstStyle>
            <a:lvl1pPr algn="r">
              <a:buNone/>
              <a:defRPr sz="4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Presenter Name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3FD7F87-9024-4560-BC0C-A34DE2EDC3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3375" y="4810125"/>
            <a:ext cx="9188450" cy="665163"/>
          </a:xfrm>
        </p:spPr>
        <p:txBody>
          <a:bodyPr/>
          <a:lstStyle>
            <a:lvl1pPr algn="r">
              <a:buNone/>
              <a:defRPr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Position of Presenter</a:t>
            </a:r>
          </a:p>
        </p:txBody>
      </p:sp>
    </p:spTree>
    <p:extLst>
      <p:ext uri="{BB962C8B-B14F-4D97-AF65-F5344CB8AC3E}">
        <p14:creationId xmlns:p14="http://schemas.microsoft.com/office/powerpoint/2010/main" val="285388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6D6A1-8108-44E7-8686-181160F1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190" y="286931"/>
            <a:ext cx="9373609" cy="1325563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34ACAC-762A-4651-AF37-BD2F8915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1825625"/>
            <a:ext cx="10185063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62E54C50-1353-4B80-9EA6-F4320B807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" y="365125"/>
            <a:ext cx="1165433" cy="116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88A397-DB85-4EC8-B179-38D164E3BCC7}"/>
              </a:ext>
            </a:extLst>
          </p:cNvPr>
          <p:cNvSpPr/>
          <p:nvPr userDrawn="1"/>
        </p:nvSpPr>
        <p:spPr>
          <a:xfrm>
            <a:off x="0" y="6468287"/>
            <a:ext cx="12192000" cy="389714"/>
          </a:xfrm>
          <a:prstGeom prst="rect">
            <a:avLst/>
          </a:prstGeom>
          <a:solidFill>
            <a:srgbClr val="002056"/>
          </a:solidFill>
          <a:ln>
            <a:solidFill>
              <a:srgbClr val="002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4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L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6D6A1-8108-44E7-8686-181160F1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36" y="286931"/>
            <a:ext cx="10185063" cy="1325563"/>
          </a:xfrm>
        </p:spPr>
        <p:txBody>
          <a:bodyPr/>
          <a:lstStyle>
            <a:lvl1pPr>
              <a:defRPr sz="72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34ACAC-762A-4651-AF37-BD2F8915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736" y="1825625"/>
            <a:ext cx="10185063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>
                <a:latin typeface="Georgia" panose="02040502050405020303" pitchFamily="18" charset="0"/>
              </a:defRPr>
            </a:lvl1pPr>
            <a:lvl2pPr>
              <a:lnSpc>
                <a:spcPct val="150000"/>
              </a:lnSpc>
              <a:defRPr sz="3200">
                <a:latin typeface="Georgia" panose="02040502050405020303" pitchFamily="18" charset="0"/>
              </a:defRPr>
            </a:lvl2pPr>
            <a:lvl3pPr>
              <a:lnSpc>
                <a:spcPct val="150000"/>
              </a:lnSpc>
              <a:defRPr sz="2800">
                <a:latin typeface="Georgia" panose="02040502050405020303" pitchFamily="18" charset="0"/>
              </a:defRPr>
            </a:lvl3pPr>
            <a:lvl4pPr>
              <a:lnSpc>
                <a:spcPct val="150000"/>
              </a:lnSpc>
              <a:defRPr sz="2400">
                <a:latin typeface="Georgia" panose="02040502050405020303" pitchFamily="18" charset="0"/>
              </a:defRPr>
            </a:lvl4pPr>
            <a:lvl5pPr>
              <a:lnSpc>
                <a:spcPct val="150000"/>
              </a:lnSpc>
              <a:defRPr sz="24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7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ESTION slide">
    <p:bg>
      <p:bgPr>
        <a:solidFill>
          <a:srgbClr val="004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7022F-769C-4D3B-A3E6-44E1787F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714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956598-E31E-4F4F-B384-5F582A767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4326"/>
            <a:ext cx="10515600" cy="213532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49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8B35E-647C-44F6-940D-A97222ED79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62681"/>
            <a:ext cx="9144000" cy="1719798"/>
          </a:xfrm>
        </p:spPr>
        <p:txBody>
          <a:bodyPr anchor="b"/>
          <a:lstStyle>
            <a:lvl1pPr algn="l">
              <a:defRPr sz="6000">
                <a:solidFill>
                  <a:srgbClr val="004884"/>
                </a:solidFill>
                <a:latin typeface="Gill Sans Infant Std" panose="020B0502020104020203" pitchFamily="34" charset="0"/>
              </a:defRPr>
            </a:lvl1pPr>
          </a:lstStyle>
          <a:p>
            <a:r>
              <a:rPr lang="en-US"/>
              <a:t>Harvard Library Collaborates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DDA35-811E-4332-9394-C90B91A15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54984"/>
            <a:ext cx="9144000" cy="16410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004884"/>
                </a:solidFill>
                <a:latin typeface="Sabon LT Std" panose="020206020605060204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Greg Eow</a:t>
            </a:r>
          </a:p>
          <a:p>
            <a:r>
              <a:rPr lang="en-US"/>
              <a:t>email@crl.edu</a:t>
            </a:r>
          </a:p>
          <a:p>
            <a:r>
              <a:rPr lang="en-US"/>
              <a:t>September 30, 2020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537CA391-3609-4B2D-A947-486331FDF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10316"/>
            <a:ext cx="508102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84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8B35E-647C-44F6-940D-A97222ED79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94919"/>
            <a:ext cx="9144000" cy="1719798"/>
          </a:xfrm>
        </p:spPr>
        <p:txBody>
          <a:bodyPr anchor="b"/>
          <a:lstStyle>
            <a:lvl1pPr algn="l">
              <a:defRPr sz="6000">
                <a:solidFill>
                  <a:srgbClr val="004884"/>
                </a:solidFill>
                <a:latin typeface="Gill Sans Infant Std" panose="020B0502020104020203" pitchFamily="34" charset="0"/>
              </a:defRPr>
            </a:lvl1pPr>
          </a:lstStyle>
          <a:p>
            <a:r>
              <a:rPr lang="en-US"/>
              <a:t>Harvard Library Collaborates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DDA35-811E-4332-9394-C90B91A153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541721"/>
            <a:ext cx="9144000" cy="16410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004884"/>
                </a:solidFill>
                <a:latin typeface="Sabon LT Std" panose="020206020605060204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Greg Eow</a:t>
            </a:r>
          </a:p>
          <a:p>
            <a:r>
              <a:rPr lang="en-US"/>
              <a:t>geow@crl.edu</a:t>
            </a:r>
          </a:p>
          <a:p>
            <a:r>
              <a:rPr lang="en-US"/>
              <a:t>September 30, 2020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537CA391-3609-4B2D-A947-486331FDF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" y="184702"/>
            <a:ext cx="508102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2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2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7022F-769C-4D3B-A3E6-44E1787F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714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956598-E31E-4F4F-B384-5F582A767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4326"/>
            <a:ext cx="10515600" cy="21353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41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7BD7C3-F070-4BE1-9B74-F0EF362B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38C268-120E-498E-BEAB-64276B035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415409-E4B6-40A3-82C8-BAC4BC5D8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CBC011-ED1F-4462-8EC0-B80E1374B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06121C-3C0D-4F15-BA3F-7E96D64D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E88D9-0CC8-41C4-8785-511863FC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5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3" r:id="rId3"/>
    <p:sldLayoutId id="2147483650" r:id="rId4"/>
    <p:sldLayoutId id="2147483669" r:id="rId5"/>
    <p:sldLayoutId id="2147483665" r:id="rId6"/>
    <p:sldLayoutId id="2147483662" r:id="rId7"/>
    <p:sldLayoutId id="2147483661" r:id="rId8"/>
    <p:sldLayoutId id="2147483651" r:id="rId9"/>
    <p:sldLayoutId id="2147483660" r:id="rId10"/>
    <p:sldLayoutId id="2147483664" r:id="rId11"/>
    <p:sldLayoutId id="2147483652" r:id="rId12"/>
    <p:sldLayoutId id="2147483653" r:id="rId13"/>
    <p:sldLayoutId id="2147483675" r:id="rId14"/>
    <p:sldLayoutId id="2147483674" r:id="rId15"/>
    <p:sldLayoutId id="2147483670" r:id="rId16"/>
    <p:sldLayoutId id="2147483671" r:id="rId17"/>
    <p:sldLayoutId id="2147483672" r:id="rId18"/>
    <p:sldLayoutId id="2147483673" r:id="rId19"/>
    <p:sldLayoutId id="2147483655" r:id="rId20"/>
    <p:sldLayoutId id="2147483667" r:id="rId21"/>
    <p:sldLayoutId id="2147483676" r:id="rId22"/>
    <p:sldLayoutId id="2147483656" r:id="rId23"/>
    <p:sldLayoutId id="2147483657" r:id="rId24"/>
    <p:sldLayoutId id="2147483668" r:id="rId25"/>
    <p:sldLayoutId id="2147483658" r:id="rId26"/>
    <p:sldLayoutId id="2147483659" r:id="rId27"/>
    <p:sldLayoutId id="2147483678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rl.edu/archiving-preservation/print-archives/crl-administered/reference-book-archive/title-list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CD6A2-C10D-428E-AFA1-E1B90CCA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654" y="1788422"/>
            <a:ext cx="9810399" cy="40349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Georgia"/>
              </a:rPr>
              <a:t>The Superseded Reference Collection</a:t>
            </a:r>
            <a:br>
              <a:rPr lang="en-US" dirty="0">
                <a:latin typeface="Georgia"/>
              </a:rPr>
            </a:br>
            <a:r>
              <a:rPr lang="en-US" sz="4000">
                <a:latin typeface="Georgia"/>
              </a:rPr>
              <a:t>June 25, 2021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694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D12E37-E983-418B-8F0E-060356A24954}"/>
              </a:ext>
            </a:extLst>
          </p:cNvPr>
          <p:cNvSpPr/>
          <p:nvPr/>
        </p:nvSpPr>
        <p:spPr>
          <a:xfrm>
            <a:off x="0" y="-1"/>
            <a:ext cx="4816139" cy="6804211"/>
          </a:xfrm>
          <a:prstGeom prst="rect">
            <a:avLst/>
          </a:prstGeom>
          <a:solidFill>
            <a:srgbClr val="002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71B12-D60B-415E-82E6-819B2A6E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2789"/>
            <a:ext cx="4805978" cy="1325563"/>
          </a:xfrm>
        </p:spPr>
        <p:txBody>
          <a:bodyPr>
            <a:norm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2F53EFE-2547-49C9-95C5-67C68F658545}"/>
              </a:ext>
            </a:extLst>
          </p:cNvPr>
          <p:cNvSpPr/>
          <p:nvPr/>
        </p:nvSpPr>
        <p:spPr>
          <a:xfrm>
            <a:off x="4816138" y="6230312"/>
            <a:ext cx="7375862" cy="632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6FEE42-469C-4806-A005-40DDBB6DB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274" y="2009900"/>
            <a:ext cx="6649799" cy="278839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latin typeface="Georgia"/>
              </a:rPr>
              <a:t>History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sz="4000">
                <a:latin typeface="Georgia"/>
              </a:rPr>
              <a:t>The Collection Today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6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5087" y="1520910"/>
            <a:ext cx="7810627" cy="50907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42950" lvl="1" indent="-285750">
              <a:buFont typeface="Arial,Sans-Serif" panose="020B0604020202020204" pitchFamily="34" charset="0"/>
              <a:buChar char="•"/>
            </a:pPr>
            <a:endParaRPr lang="en-US" sz="2800" dirty="0">
              <a:cs typeface="Arial"/>
            </a:endParaRPr>
          </a:p>
          <a:p>
            <a:pPr marL="742950" lvl="1" indent="-285750">
              <a:spcAft>
                <a:spcPts val="500"/>
              </a:spcAft>
              <a:buFont typeface="Arial,Sans-Serif" panose="020B0604020202020204" pitchFamily="34" charset="0"/>
              <a:buChar char="•"/>
            </a:pPr>
            <a:r>
              <a:rPr lang="en-US" sz="2800">
                <a:latin typeface="Georgia"/>
                <a:cs typeface="Arial"/>
              </a:rPr>
              <a:t>CRL began collecting superseded reference materials in the 1990s.</a:t>
            </a:r>
          </a:p>
          <a:p>
            <a:pPr marL="742950" lvl="1" indent="-285750">
              <a:spcAft>
                <a:spcPts val="500"/>
              </a:spcAft>
              <a:buFont typeface="Arial,Sans-Serif" panose="020B0604020202020204" pitchFamily="34" charset="0"/>
              <a:buChar char="•"/>
            </a:pPr>
            <a:r>
              <a:rPr lang="en-US" sz="2800">
                <a:latin typeface="Georgia"/>
                <a:cs typeface="Arial"/>
              </a:rPr>
              <a:t>Furthers CRL's goals of collaborative collecting and preserving historical research materials.</a:t>
            </a:r>
          </a:p>
          <a:p>
            <a:pPr marL="742950" lvl="1" indent="-285750">
              <a:spcAft>
                <a:spcPts val="500"/>
              </a:spcAft>
              <a:buFont typeface="Arial,Sans-Serif" panose="020B0604020202020204" pitchFamily="34" charset="0"/>
              <a:buChar char="•"/>
            </a:pPr>
            <a:r>
              <a:rPr lang="en-US" sz="2800">
                <a:latin typeface="Georgia"/>
                <a:cs typeface="Arial"/>
              </a:rPr>
              <a:t>Includes reference material starting from the late 19th century.</a:t>
            </a:r>
            <a:endParaRPr lang="en-US" sz="28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>
              <a:latin typeface="Georgia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43491" y="906808"/>
            <a:ext cx="4797210" cy="6127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Georgia"/>
                <a:cs typeface="Arial"/>
              </a:rPr>
              <a:t>History</a:t>
            </a:r>
            <a:endParaRPr lang="en-US" sz="4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F6C668-8EFA-4BD0-A281-4F2D51B34F8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8828677F-D2BD-4B5B-ACA7-515886B2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118" y="737711"/>
            <a:ext cx="3612356" cy="5382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969512-DAAE-48BF-833C-0DEDBC819A54}"/>
              </a:ext>
            </a:extLst>
          </p:cNvPr>
          <p:cNvSpPr txBox="1"/>
          <p:nvPr/>
        </p:nvSpPr>
        <p:spPr>
          <a:xfrm>
            <a:off x="8772524" y="6117430"/>
            <a:ext cx="245744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/>
              <a:t>Image from: Publisher's </a:t>
            </a:r>
            <a:r>
              <a:rPr lang="en-US" sz="900" dirty="0"/>
              <a:t>Trade List Annual (1874)</a:t>
            </a:r>
            <a:endParaRPr lang="en-US" sz="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09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8FBCF7-D600-4769-9CAD-6FDDD928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28" y="48071"/>
            <a:ext cx="8815845" cy="1325563"/>
          </a:xfrm>
        </p:spPr>
        <p:txBody>
          <a:bodyPr>
            <a:normAutofit/>
          </a:bodyPr>
          <a:lstStyle/>
          <a:p>
            <a:r>
              <a:rPr lang="en-US">
                <a:latin typeface="Georgia"/>
              </a:rPr>
              <a:t>The Collection Today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F5376-F628-41D2-A031-094085994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7715" y="1805147"/>
            <a:ext cx="4259244" cy="46685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highlight>
                  <a:srgbClr val="C0C0C0"/>
                </a:highlight>
                <a:latin typeface="Georgi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27 titles</a:t>
            </a:r>
            <a:r>
              <a:rPr lang="en-US" sz="2400" dirty="0">
                <a:highlight>
                  <a:srgbClr val="C0C0C0"/>
                </a:highlight>
                <a:latin typeface="Georgia"/>
              </a:rPr>
              <a:t> </a:t>
            </a:r>
            <a:endParaRPr lang="en-US" sz="2400">
              <a:highlight>
                <a:srgbClr val="C0C0C0"/>
              </a:highlight>
            </a:endParaRP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400">
                <a:latin typeface="Georgia"/>
              </a:rPr>
              <a:t>International and Domestic material</a:t>
            </a:r>
            <a:endParaRPr lang="en-US" sz="2400" dirty="0">
              <a:latin typeface="Georgia"/>
            </a:endParaRP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400">
                <a:latin typeface="Georgia"/>
              </a:rPr>
              <a:t>Current goal: to include the entirety of its current list of titles, except for the most recent edition.</a:t>
            </a:r>
            <a:endParaRPr lang="en-US" sz="2400" dirty="0">
              <a:latin typeface="Georgia"/>
            </a:endParaRPr>
          </a:p>
          <a:p>
            <a:pPr marL="0" indent="0" algn="l">
              <a:lnSpc>
                <a:spcPct val="150000"/>
              </a:lnSpc>
            </a:pPr>
            <a:endParaRPr lang="en-US" sz="2400" dirty="0">
              <a:cs typeface="Calibri"/>
            </a:endParaRPr>
          </a:p>
        </p:txBody>
      </p:sp>
      <p:pic>
        <p:nvPicPr>
          <p:cNvPr id="3" name="Picture 5" descr="Text, letter&#10;&#10;Description automatically generated">
            <a:extLst>
              <a:ext uri="{FF2B5EF4-FFF2-40B4-BE49-F238E27FC236}">
                <a16:creationId xmlns:a16="http://schemas.microsoft.com/office/drawing/2014/main" xmlns="" id="{1C5D1363-93DC-4D49-9B28-09E18BB7B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70" y="1374371"/>
            <a:ext cx="3436961" cy="5155586"/>
          </a:xfrm>
          <a:prstGeom prst="rect">
            <a:avLst/>
          </a:prstGeom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xmlns="" id="{33B7BC17-7C6C-4B36-99EE-5E9F6E426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350" y="1371600"/>
            <a:ext cx="3337331" cy="5161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C7C14D-85BA-48A9-9240-08B34DEC3194}"/>
              </a:ext>
            </a:extLst>
          </p:cNvPr>
          <p:cNvSpPr txBox="1"/>
          <p:nvPr/>
        </p:nvSpPr>
        <p:spPr>
          <a:xfrm>
            <a:off x="609600" y="65314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Image from: the Statesman's Year-Book (1865)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31CAF6-F55B-476D-80FF-79002F2867E4}"/>
              </a:ext>
            </a:extLst>
          </p:cNvPr>
          <p:cNvSpPr txBox="1"/>
          <p:nvPr/>
        </p:nvSpPr>
        <p:spPr>
          <a:xfrm>
            <a:off x="9187543" y="65314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Image from:World Guide to Libraries (1966)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90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85127-3FB1-461D-A80F-CDEA5184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630" y="878602"/>
            <a:ext cx="10185063" cy="1325563"/>
          </a:xfrm>
        </p:spPr>
        <p:txBody>
          <a:bodyPr/>
          <a:lstStyle/>
          <a:p>
            <a:pPr algn="ctr"/>
            <a:r>
              <a:rPr lang="en-US" dirty="0">
                <a:latin typeface="Georgia"/>
              </a:rPr>
              <a:t>Thank you!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EA3CA5-AB26-4FC2-B923-5662EFB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764" y="2750867"/>
            <a:ext cx="2771892" cy="164083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Georgia"/>
            </a:endParaRPr>
          </a:p>
          <a:p>
            <a:pPr marL="0" indent="0">
              <a:buNone/>
            </a:pPr>
            <a:r>
              <a:rPr lang="en-US" dirty="0">
                <a:latin typeface="Georgia"/>
              </a:rPr>
              <a:t>Jtaylor@crl.edu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8ADBDA-A66A-46C5-A9EE-AEABE7415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3796" y="2458784"/>
            <a:ext cx="4274458" cy="844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Jazmyn Taylor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AC6601987AD845BB52AC4B9B4207DB" ma:contentTypeVersion="4" ma:contentTypeDescription="Create a new document." ma:contentTypeScope="" ma:versionID="887ebdbf64f42087c0c20cc4c06209c7">
  <xsd:schema xmlns:xsd="http://www.w3.org/2001/XMLSchema" xmlns:xs="http://www.w3.org/2001/XMLSchema" xmlns:p="http://schemas.microsoft.com/office/2006/metadata/properties" xmlns:ns2="f0fd09fa-51a4-4cbd-b909-302a48a889e2" xmlns:ns3="b0c58bcf-72e6-4241-b772-a0b6620fc849" targetNamespace="http://schemas.microsoft.com/office/2006/metadata/properties" ma:root="true" ma:fieldsID="0488b352fd54a34a050a99d71ada3393" ns2:_="" ns3:_="">
    <xsd:import namespace="f0fd09fa-51a4-4cbd-b909-302a48a889e2"/>
    <xsd:import namespace="b0c58bcf-72e6-4241-b772-a0b6620fc8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fd09fa-51a4-4cbd-b909-302a48a889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58bcf-72e6-4241-b772-a0b6620fc8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c58bcf-72e6-4241-b772-a0b6620fc849">
      <UserInfo>
        <DisplayName>Jazmyn Taylor</DisplayName>
        <AccountId>16</AccountId>
        <AccountType/>
      </UserInfo>
      <UserInfo>
        <DisplayName>Andrea Duntz</DisplayName>
        <AccountId>10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7A9D53-66B9-4B98-A411-99E44107D2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fd09fa-51a4-4cbd-b909-302a48a889e2"/>
    <ds:schemaRef ds:uri="b0c58bcf-72e6-4241-b772-a0b6620fc8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4684D8-B4B6-491E-8CA9-EA205E388FB1}">
  <ds:schemaRefs>
    <ds:schemaRef ds:uri="316fb4e7-4c28-4c03-bd5d-0fe30103b8b8"/>
    <ds:schemaRef ds:uri="4e2a3f74-0905-453b-9454-f59a704ffe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0c58bcf-72e6-4241-b772-a0b6620fc849"/>
  </ds:schemaRefs>
</ds:datastoreItem>
</file>

<file path=customXml/itemProps3.xml><?xml version="1.0" encoding="utf-8"?>
<ds:datastoreItem xmlns:ds="http://schemas.openxmlformats.org/officeDocument/2006/customXml" ds:itemID="{F5D55D23-717A-4C6B-82C2-5A3AFD676C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Widescreen</PresentationFormat>
  <Paragraphs>22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Arial,Sans-Serif</vt:lpstr>
      <vt:lpstr>Calibri</vt:lpstr>
      <vt:lpstr>Calibri Light</vt:lpstr>
      <vt:lpstr>Georgia</vt:lpstr>
      <vt:lpstr>Gill Sans Infant Std</vt:lpstr>
      <vt:lpstr>Open Sans</vt:lpstr>
      <vt:lpstr>Sabon LT Std</vt:lpstr>
      <vt:lpstr>Office Theme</vt:lpstr>
      <vt:lpstr>The Superseded Reference Collection June 25, 2021</vt:lpstr>
      <vt:lpstr>Agenda</vt:lpstr>
      <vt:lpstr>History</vt:lpstr>
      <vt:lpstr>The Collection Today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Duntz</dc:creator>
  <cp:lastModifiedBy>Jazmyn Taylor</cp:lastModifiedBy>
  <cp:revision>289</cp:revision>
  <dcterms:created xsi:type="dcterms:W3CDTF">2020-10-28T17:37:39Z</dcterms:created>
  <dcterms:modified xsi:type="dcterms:W3CDTF">2021-06-23T21:01:06Z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0x010100DBAC6601987AD845BB52AC4B9B4207DB</vt:lpwstr>
  </property>
</Properties>
</file>