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00" autoAdjust="0"/>
  </p:normalViewPr>
  <p:slideViewPr>
    <p:cSldViewPr snapToGrid="0">
      <p:cViewPr varScale="1">
        <p:scale>
          <a:sx n="82" d="100"/>
          <a:sy n="82" d="100"/>
        </p:scale>
        <p:origin x="828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d5f6b97ab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d5f6b97ab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d5f6b97a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d5f6b97a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rgbClr val="1D1C1D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d5f6b97ab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d5f6b97ab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d5f6b97ab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d5f6b97ab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e69429ba3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e69429ba3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d5f6b97ab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d5f6b97ab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1D1C1D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rgbClr val="1D1C1D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e69429ba3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e69429ba3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d5f6b97abb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d5f6b97abb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d5f6b97ab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d5f6b97ab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Collection Assessment for LGBTQ Representation at HathiTrust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could go wrong?!*</a:t>
            </a:r>
            <a:endParaRPr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259100" y="4644650"/>
            <a:ext cx="2497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*Spoiler alert: A LOT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4861800" y="4161250"/>
            <a:ext cx="42822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Natalie Fulkerson (she/her)</a:t>
            </a: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Collection Services Librarian, HathiTrust</a:t>
            </a: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nfulkers@hathitrust.org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2" name="Google Shape;112;p22" descr="C:\Users\elpayne\AppData\Local\Microsoft\Windows\Temporary Internet Files\Content.IE5\4NSQQOI3\1109px-Elephant-2.svg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9364" y="1228725"/>
            <a:ext cx="3534829" cy="326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HathiTrust wants to: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⇒ Make more intentional collection development decisions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⇒ Address historic inequities in our collection, services, and organization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Research questions: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How well are we preserving the queer and trans past?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How well are we serving </a:t>
            </a:r>
            <a:r>
              <a:rPr lang="en" dirty="0" smtClean="0"/>
              <a:t>LGBTQ </a:t>
            </a:r>
            <a:r>
              <a:rPr lang="en" dirty="0"/>
              <a:t>patrons?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⇒ Review available literature on information needs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⇒ Investigate collection development models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⇒ Evaluate potential utility for HathiTrust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 rotWithShape="1">
          <a:blip r:embed="rId3">
            <a:alphaModFix/>
          </a:blip>
          <a:srcRect b="13502"/>
          <a:stretch/>
        </p:blipFill>
        <p:spPr>
          <a:xfrm>
            <a:off x="2655350" y="913900"/>
            <a:ext cx="3833300" cy="331570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207000" y="4875225"/>
            <a:ext cx="441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Created by Juan Pablo Bravo from the Noun Project</a:t>
            </a:r>
            <a:endParaRPr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 rotWithShape="1">
          <a:blip r:embed="rId3">
            <a:alphaModFix/>
          </a:blip>
          <a:srcRect b="11063"/>
          <a:stretch/>
        </p:blipFill>
        <p:spPr>
          <a:xfrm>
            <a:off x="2509500" y="737500"/>
            <a:ext cx="4125000" cy="3668501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/>
          <p:nvPr/>
        </p:nvSpPr>
        <p:spPr>
          <a:xfrm>
            <a:off x="138000" y="4859900"/>
            <a:ext cx="4414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Created by Kamin Ginkae</a:t>
            </a:r>
            <a:endParaRPr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we benchmark? No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buNone/>
            </a:pPr>
            <a:r>
              <a:rPr lang="en" dirty="0"/>
              <a:t>Do we understand user needs</a:t>
            </a:r>
            <a:r>
              <a:rPr lang="en" dirty="0" smtClean="0"/>
              <a:t>?</a:t>
            </a:r>
            <a:r>
              <a:rPr lang="en" dirty="0"/>
              <a:t> </a:t>
            </a:r>
            <a:r>
              <a:rPr lang="en-US" dirty="0">
                <a:solidFill>
                  <a:srgbClr val="FF0000"/>
                </a:solidFill>
              </a:rPr>
              <a:t>❌</a:t>
            </a:r>
            <a:endParaRPr dirty="0">
              <a:solidFill>
                <a:srgbClr val="FF0000"/>
              </a:solidFill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en" dirty="0"/>
              <a:t>Can we define an ideal collection? </a:t>
            </a:r>
            <a:r>
              <a:rPr lang="en-US" dirty="0">
                <a:solidFill>
                  <a:srgbClr val="FF0000"/>
                </a:solidFill>
              </a:rPr>
              <a:t>❌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we identify/describe what we already have?  Also no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buNone/>
            </a:pPr>
            <a:r>
              <a:rPr lang="en" dirty="0"/>
              <a:t>Do we have good metadata? </a:t>
            </a:r>
            <a:r>
              <a:rPr lang="en-US" dirty="0">
                <a:solidFill>
                  <a:srgbClr val="FF0000"/>
                </a:solidFill>
              </a:rPr>
              <a:t>❌</a:t>
            </a:r>
            <a:endParaRPr dirty="0"/>
          </a:p>
          <a:p>
            <a:pPr marL="0" lvl="0" indent="0">
              <a:spcBef>
                <a:spcPts val="1200"/>
              </a:spcBef>
              <a:buNone/>
            </a:pPr>
            <a:r>
              <a:rPr lang="en" dirty="0"/>
              <a:t>Can we say anything about quality? </a:t>
            </a:r>
            <a:r>
              <a:rPr lang="en-US" dirty="0">
                <a:solidFill>
                  <a:srgbClr val="FF0000"/>
                </a:solidFill>
              </a:rPr>
              <a:t>❌</a:t>
            </a:r>
            <a:endParaRPr dirty="0"/>
          </a:p>
          <a:p>
            <a:pPr marL="0" lvl="0" indent="0">
              <a:spcBef>
                <a:spcPts val="1200"/>
              </a:spcBef>
              <a:buNone/>
            </a:pPr>
            <a:r>
              <a:rPr lang="en" dirty="0"/>
              <a:t>What about sentiment? </a:t>
            </a:r>
            <a:r>
              <a:rPr lang="en-US" dirty="0">
                <a:solidFill>
                  <a:srgbClr val="FF0000"/>
                </a:solidFill>
              </a:rPr>
              <a:t>❌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WHAT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Mixed methods approach: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⇒ List checking, comparisons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⇒ Full text analysis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⇒ Collection profile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800" dirty="0">
                <a:solidFill>
                  <a:schemeClr val="tx1"/>
                </a:solidFill>
              </a:rPr>
              <a:t>[fabulous wrap-up goes here]</a:t>
            </a:r>
            <a:endParaRPr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On-screen Show (16:9)</PresentationFormat>
  <Paragraphs>37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Collection Assessment for LGBTQ Representation at HathiTrust</vt:lpstr>
      <vt:lpstr>WHAT</vt:lpstr>
      <vt:lpstr>HOW</vt:lpstr>
      <vt:lpstr>PowerPoint Presentation</vt:lpstr>
      <vt:lpstr>PowerPoint Presentation</vt:lpstr>
      <vt:lpstr>Can we benchmark? No</vt:lpstr>
      <vt:lpstr>Can we identify/describe what we already have?  Also no</vt:lpstr>
      <vt:lpstr>NOW WHAT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Assessment for LGBTQ Representation at HathiTrust</dc:title>
  <cp:lastModifiedBy>Fulkerson, Natalie</cp:lastModifiedBy>
  <cp:revision>1</cp:revision>
  <dcterms:modified xsi:type="dcterms:W3CDTF">2023-01-26T17:18:12Z</dcterms:modified>
</cp:coreProperties>
</file>