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8"/>
  </p:notesMasterIdLst>
  <p:sldIdLst>
    <p:sldId id="264" r:id="rId3"/>
    <p:sldId id="275" r:id="rId4"/>
    <p:sldId id="271" r:id="rId5"/>
    <p:sldId id="273" r:id="rId6"/>
    <p:sldId id="27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856"/>
    <a:srgbClr val="2D2D4D"/>
    <a:srgbClr val="EAEAF2"/>
    <a:srgbClr val="ADBD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0" autoAdjust="0"/>
    <p:restoredTop sz="86350" autoAdjust="0"/>
  </p:normalViewPr>
  <p:slideViewPr>
    <p:cSldViewPr snapToGrid="0" snapToObjects="1">
      <p:cViewPr varScale="1">
        <p:scale>
          <a:sx n="52" d="100"/>
          <a:sy n="52" d="100"/>
        </p:scale>
        <p:origin x="79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00819-2E34-4F10-85F7-E7C2484D3F96}" type="datetimeFigureOut">
              <a:rPr lang="en-US" smtClean="0"/>
              <a:t>6/22/2018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08F83-1FE1-4950-8D83-68717B344BBA}" type="slidenum">
              <a:rPr lang="en-US" smtClean="0"/>
              <a:t>‹#›</a:t>
            </a:fld>
            <a:endParaRPr lang="en-US"/>
          </a:p>
        </p:txBody>
      </p:sp>
    </p:spTree>
    <p:extLst>
      <p:ext uri="{BB962C8B-B14F-4D97-AF65-F5344CB8AC3E}">
        <p14:creationId xmlns:p14="http://schemas.microsoft.com/office/powerpoint/2010/main" val="10419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08F83-1FE1-4950-8D83-68717B344BBA}" type="slidenum">
              <a:rPr lang="en-US" smtClean="0"/>
              <a:t>1</a:t>
            </a:fld>
            <a:endParaRPr lang="en-US"/>
          </a:p>
        </p:txBody>
      </p:sp>
    </p:spTree>
    <p:extLst>
      <p:ext uri="{BB962C8B-B14F-4D97-AF65-F5344CB8AC3E}">
        <p14:creationId xmlns:p14="http://schemas.microsoft.com/office/powerpoint/2010/main" val="60233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08F83-1FE1-4950-8D83-68717B344BBA}" type="slidenum">
              <a:rPr lang="en-US" smtClean="0"/>
              <a:t>2</a:t>
            </a:fld>
            <a:endParaRPr lang="en-US"/>
          </a:p>
        </p:txBody>
      </p:sp>
    </p:spTree>
    <p:extLst>
      <p:ext uri="{BB962C8B-B14F-4D97-AF65-F5344CB8AC3E}">
        <p14:creationId xmlns:p14="http://schemas.microsoft.com/office/powerpoint/2010/main" val="350893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08F83-1FE1-4950-8D83-68717B344BBA}" type="slidenum">
              <a:rPr lang="en-US" smtClean="0"/>
              <a:t>3</a:t>
            </a:fld>
            <a:endParaRPr lang="en-US"/>
          </a:p>
        </p:txBody>
      </p:sp>
    </p:spTree>
    <p:extLst>
      <p:ext uri="{BB962C8B-B14F-4D97-AF65-F5344CB8AC3E}">
        <p14:creationId xmlns:p14="http://schemas.microsoft.com/office/powerpoint/2010/main" val="49265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08F83-1FE1-4950-8D83-68717B344BBA}" type="slidenum">
              <a:rPr lang="en-US" smtClean="0"/>
              <a:t>4</a:t>
            </a:fld>
            <a:endParaRPr lang="en-US"/>
          </a:p>
        </p:txBody>
      </p:sp>
    </p:spTree>
    <p:extLst>
      <p:ext uri="{BB962C8B-B14F-4D97-AF65-F5344CB8AC3E}">
        <p14:creationId xmlns:p14="http://schemas.microsoft.com/office/powerpoint/2010/main" val="350893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08F83-1FE1-4950-8D83-68717B344BBA}" type="slidenum">
              <a:rPr lang="en-US" smtClean="0"/>
              <a:t>5</a:t>
            </a:fld>
            <a:endParaRPr lang="en-US"/>
          </a:p>
        </p:txBody>
      </p:sp>
    </p:spTree>
    <p:extLst>
      <p:ext uri="{BB962C8B-B14F-4D97-AF65-F5344CB8AC3E}">
        <p14:creationId xmlns:p14="http://schemas.microsoft.com/office/powerpoint/2010/main" val="2769269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stretch>
            <a:fillRect/>
          </a:stretch>
        </p:blipFill>
        <p:spPr>
          <a:xfrm>
            <a:off x="2231062" y="1223903"/>
            <a:ext cx="5372100" cy="787400"/>
          </a:xfrm>
          <a:prstGeom prst="rect">
            <a:avLst/>
          </a:prstGeom>
        </p:spPr>
      </p:pic>
      <p:sp>
        <p:nvSpPr>
          <p:cNvPr id="5" name="TextBox 4"/>
          <p:cNvSpPr txBox="1"/>
          <p:nvPr userDrawn="1"/>
        </p:nvSpPr>
        <p:spPr>
          <a:xfrm>
            <a:off x="1953759" y="3384045"/>
            <a:ext cx="5649403" cy="70788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0" b="0" i="0" u="none" strike="noStrike" kern="1200" spc="300" baseline="0" dirty="0">
              <a:solidFill>
                <a:srgbClr val="FFFFFF"/>
              </a:solidFill>
              <a:latin typeface="+mn-lt"/>
              <a:ea typeface="+mn-ea"/>
              <a:cs typeface="+mn-cs"/>
            </a:endParaRPr>
          </a:p>
        </p:txBody>
      </p:sp>
      <p:sp>
        <p:nvSpPr>
          <p:cNvPr id="6" name="TextBox 5"/>
          <p:cNvSpPr txBox="1"/>
          <p:nvPr userDrawn="1"/>
        </p:nvSpPr>
        <p:spPr>
          <a:xfrm>
            <a:off x="2434058" y="4257705"/>
            <a:ext cx="5169104" cy="400110"/>
          </a:xfrm>
          <a:prstGeom prst="rect">
            <a:avLst/>
          </a:prstGeom>
          <a:noFill/>
        </p:spPr>
        <p:txBody>
          <a:bodyPr wrap="square" rtlCol="0">
            <a:spAutoFit/>
          </a:bodyPr>
          <a:lstStyle/>
          <a:p>
            <a:pPr rtl="0"/>
            <a:endParaRPr lang="en-US" sz="2000" b="0" i="0" u="none" strike="noStrike" kern="1200" spc="300" baseline="0" dirty="0">
              <a:solidFill>
                <a:srgbClr val="FFFFFF"/>
              </a:solidFill>
              <a:latin typeface="Arial"/>
              <a:ea typeface="+mn-ea"/>
              <a:cs typeface="Arial"/>
            </a:endParaRPr>
          </a:p>
        </p:txBody>
      </p:sp>
      <p:sp>
        <p:nvSpPr>
          <p:cNvPr id="11" name="Title 1"/>
          <p:cNvSpPr>
            <a:spLocks noGrp="1"/>
          </p:cNvSpPr>
          <p:nvPr>
            <p:ph type="ctrTitle"/>
          </p:nvPr>
        </p:nvSpPr>
        <p:spPr>
          <a:xfrm>
            <a:off x="2106159" y="3088942"/>
            <a:ext cx="6388617" cy="1002989"/>
          </a:xfrm>
        </p:spPr>
        <p:txBody>
          <a:bodyPr>
            <a:normAutofit/>
          </a:bodyPr>
          <a:lstStyle>
            <a:lvl1pP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2434058" y="4410105"/>
            <a:ext cx="6060718" cy="607466"/>
          </a:xfrm>
        </p:spPr>
        <p:txBody>
          <a:bodyPr>
            <a:normAutofit/>
          </a:bodyPr>
          <a:lstStyle>
            <a:lvl1pPr marL="0" indent="0">
              <a:buNone/>
              <a:defRPr sz="2000">
                <a:solidFill>
                  <a:srgbClr val="FFFFFF"/>
                </a:solidFill>
              </a:defRPr>
            </a:lvl1pPr>
          </a:lstStyle>
          <a:p>
            <a:r>
              <a:rPr lang="en-US"/>
              <a:t>Click to edit Master subtitle style</a:t>
            </a:r>
            <a:endParaRPr lang="en-US" dirty="0"/>
          </a:p>
        </p:txBody>
      </p:sp>
      <p:sp>
        <p:nvSpPr>
          <p:cNvPr id="13" name="Subtitle 2"/>
          <p:cNvSpPr txBox="1">
            <a:spLocks/>
          </p:cNvSpPr>
          <p:nvPr userDrawn="1"/>
        </p:nvSpPr>
        <p:spPr>
          <a:xfrm>
            <a:off x="2106159" y="431308"/>
            <a:ext cx="6060718"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4" name="Subtitle 2"/>
          <p:cNvSpPr txBox="1">
            <a:spLocks/>
          </p:cNvSpPr>
          <p:nvPr userDrawn="1"/>
        </p:nvSpPr>
        <p:spPr>
          <a:xfrm>
            <a:off x="1822629" y="286289"/>
            <a:ext cx="1877301"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3" name="Text Placeholder 2"/>
          <p:cNvSpPr>
            <a:spLocks noGrp="1"/>
          </p:cNvSpPr>
          <p:nvPr>
            <p:ph type="body" sz="quarter" idx="10" hasCustomPrompt="1"/>
          </p:nvPr>
        </p:nvSpPr>
        <p:spPr>
          <a:xfrm>
            <a:off x="1953759" y="431308"/>
            <a:ext cx="1595486" cy="462447"/>
          </a:xfrm>
        </p:spPr>
        <p:txBody>
          <a:bodyPr>
            <a:normAutofit/>
          </a:bodyPr>
          <a:lstStyle>
            <a:lvl1pPr marL="0" indent="0" algn="dist">
              <a:buFontTx/>
              <a:buNone/>
              <a:defRPr sz="180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00.00.00</a:t>
            </a:r>
          </a:p>
        </p:txBody>
      </p:sp>
    </p:spTree>
    <p:extLst>
      <p:ext uri="{BB962C8B-B14F-4D97-AF65-F5344CB8AC3E}">
        <p14:creationId xmlns:p14="http://schemas.microsoft.com/office/powerpoint/2010/main" val="239299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sz="quarter" idx="10"/>
          </p:nvPr>
        </p:nvSpPr>
        <p:spPr>
          <a:xfrm>
            <a:off x="1427369" y="1614630"/>
            <a:ext cx="2993734" cy="4328055"/>
          </a:xfrm>
          <a:solidFill>
            <a:schemeClr val="tx1">
              <a:lumMod val="50000"/>
              <a:lumOff val="50000"/>
            </a:schemeClr>
          </a:solidFill>
        </p:spPr>
        <p:txBody>
          <a:bodyPr/>
          <a:lstStyle/>
          <a:p>
            <a:endParaRPr lang="en-US" dirty="0"/>
          </a:p>
        </p:txBody>
      </p:sp>
      <p:sp>
        <p:nvSpPr>
          <p:cNvPr id="5" name="Picture Placeholder 2"/>
          <p:cNvSpPr>
            <a:spLocks noGrp="1"/>
          </p:cNvSpPr>
          <p:nvPr>
            <p:ph type="pic" sz="quarter" idx="11"/>
          </p:nvPr>
        </p:nvSpPr>
        <p:spPr>
          <a:xfrm>
            <a:off x="5033233" y="1614630"/>
            <a:ext cx="2993734" cy="4328055"/>
          </a:xfrm>
          <a:solidFill>
            <a:schemeClr val="tx1">
              <a:lumMod val="50000"/>
              <a:lumOff val="50000"/>
            </a:schemeClr>
          </a:solidFill>
        </p:spPr>
        <p:txBody>
          <a:bodyPr/>
          <a:lstStyle/>
          <a:p>
            <a:endParaRPr lang="en-US" dirty="0"/>
          </a:p>
        </p:txBody>
      </p:sp>
    </p:spTree>
    <p:extLst>
      <p:ext uri="{BB962C8B-B14F-4D97-AF65-F5344CB8AC3E}">
        <p14:creationId xmlns:p14="http://schemas.microsoft.com/office/powerpoint/2010/main" val="343051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idea 1">
    <p:spTree>
      <p:nvGrpSpPr>
        <p:cNvPr id="1" name=""/>
        <p:cNvGrpSpPr/>
        <p:nvPr/>
      </p:nvGrpSpPr>
      <p:grpSpPr>
        <a:xfrm>
          <a:off x="0" y="0"/>
          <a:ext cx="0" cy="0"/>
          <a:chOff x="0" y="0"/>
          <a:chExt cx="0" cy="0"/>
        </a:xfrm>
      </p:grpSpPr>
      <p:sp>
        <p:nvSpPr>
          <p:cNvPr id="2" name="Rectangle 1"/>
          <p:cNvSpPr/>
          <p:nvPr userDrawn="1"/>
        </p:nvSpPr>
        <p:spPr>
          <a:xfrm rot="10800000">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a:stretch>
            <a:fillRect/>
          </a:stretch>
        </p:blipFill>
        <p:spPr>
          <a:xfrm>
            <a:off x="428129" y="486863"/>
            <a:ext cx="3765457" cy="551911"/>
          </a:xfrm>
          <a:prstGeom prst="rect">
            <a:avLst/>
          </a:prstGeom>
        </p:spPr>
      </p:pic>
      <p:sp>
        <p:nvSpPr>
          <p:cNvPr id="5" name="TextBox 4"/>
          <p:cNvSpPr txBox="1"/>
          <p:nvPr userDrawn="1"/>
        </p:nvSpPr>
        <p:spPr>
          <a:xfrm>
            <a:off x="1953759" y="3384045"/>
            <a:ext cx="5649403" cy="707886"/>
          </a:xfrm>
          <a:prstGeom prst="rect">
            <a:avLst/>
          </a:prstGeom>
          <a:noFill/>
        </p:spPr>
        <p:txBody>
          <a:bodyPr wrap="square" rtlCol="0">
            <a:spAutoFit/>
          </a:bodyPr>
          <a:lstStyle/>
          <a:p>
            <a:pPr>
              <a:defRPr/>
            </a:pPr>
            <a:endParaRPr lang="en-US" sz="4000" spc="300" dirty="0">
              <a:solidFill>
                <a:srgbClr val="FFFFFF"/>
              </a:solidFill>
            </a:endParaRPr>
          </a:p>
        </p:txBody>
      </p:sp>
      <p:sp>
        <p:nvSpPr>
          <p:cNvPr id="6" name="TextBox 5"/>
          <p:cNvSpPr txBox="1"/>
          <p:nvPr userDrawn="1"/>
        </p:nvSpPr>
        <p:spPr>
          <a:xfrm>
            <a:off x="2434058" y="4257705"/>
            <a:ext cx="5169104" cy="400110"/>
          </a:xfrm>
          <a:prstGeom prst="rect">
            <a:avLst/>
          </a:prstGeom>
          <a:noFill/>
        </p:spPr>
        <p:txBody>
          <a:bodyPr wrap="square" rtlCol="0">
            <a:spAutoFit/>
          </a:bodyPr>
          <a:lstStyle/>
          <a:p>
            <a:endParaRPr lang="en-US" sz="2000" spc="300" dirty="0">
              <a:solidFill>
                <a:srgbClr val="FFFFFF"/>
              </a:solidFill>
              <a:cs typeface="Arial"/>
            </a:endParaRPr>
          </a:p>
        </p:txBody>
      </p:sp>
      <p:sp>
        <p:nvSpPr>
          <p:cNvPr id="12" name="Subtitle 2"/>
          <p:cNvSpPr>
            <a:spLocks noGrp="1"/>
          </p:cNvSpPr>
          <p:nvPr>
            <p:ph type="subTitle" idx="1" hasCustomPrompt="1"/>
          </p:nvPr>
        </p:nvSpPr>
        <p:spPr>
          <a:xfrm>
            <a:off x="2434057" y="4410105"/>
            <a:ext cx="2645507" cy="607466"/>
          </a:xfrm>
        </p:spPr>
        <p:txBody>
          <a:bodyPr>
            <a:normAutofit/>
          </a:bodyPr>
          <a:lstStyle>
            <a:lvl1pPr marL="0" indent="0">
              <a:buNone/>
              <a:defRPr sz="1400" baseline="0">
                <a:solidFill>
                  <a:srgbClr val="FFFFFF"/>
                </a:solidFill>
              </a:defRPr>
            </a:lvl1pPr>
          </a:lstStyle>
          <a:p>
            <a:r>
              <a:rPr lang="en-US" dirty="0"/>
              <a:t>Caption goes here.</a:t>
            </a:r>
          </a:p>
        </p:txBody>
      </p:sp>
      <p:sp>
        <p:nvSpPr>
          <p:cNvPr id="13" name="Subtitle 2"/>
          <p:cNvSpPr txBox="1">
            <a:spLocks/>
          </p:cNvSpPr>
          <p:nvPr userDrawn="1"/>
        </p:nvSpPr>
        <p:spPr>
          <a:xfrm>
            <a:off x="2106159" y="431308"/>
            <a:ext cx="6060718"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4" name="Subtitle 2"/>
          <p:cNvSpPr txBox="1">
            <a:spLocks/>
          </p:cNvSpPr>
          <p:nvPr userDrawn="1"/>
        </p:nvSpPr>
        <p:spPr>
          <a:xfrm>
            <a:off x="1822629" y="286289"/>
            <a:ext cx="1877301"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2052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hoto slide idea 1">
    <p:spTree>
      <p:nvGrpSpPr>
        <p:cNvPr id="1" name=""/>
        <p:cNvGrpSpPr/>
        <p:nvPr/>
      </p:nvGrpSpPr>
      <p:grpSpPr>
        <a:xfrm>
          <a:off x="0" y="0"/>
          <a:ext cx="0" cy="0"/>
          <a:chOff x="0" y="0"/>
          <a:chExt cx="0" cy="0"/>
        </a:xfrm>
      </p:grpSpPr>
      <p:sp>
        <p:nvSpPr>
          <p:cNvPr id="2" name="Rectangle 1"/>
          <p:cNvSpPr/>
          <p:nvPr userDrawn="1"/>
        </p:nvSpPr>
        <p:spPr>
          <a:xfrm rot="10800000">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userDrawn="1"/>
        </p:nvSpPr>
        <p:spPr>
          <a:xfrm>
            <a:off x="1953759" y="3384045"/>
            <a:ext cx="5649403" cy="707886"/>
          </a:xfrm>
          <a:prstGeom prst="rect">
            <a:avLst/>
          </a:prstGeom>
          <a:noFill/>
        </p:spPr>
        <p:txBody>
          <a:bodyPr wrap="square" rtlCol="0">
            <a:spAutoFit/>
          </a:bodyPr>
          <a:lstStyle/>
          <a:p>
            <a:pPr>
              <a:defRPr/>
            </a:pPr>
            <a:endParaRPr lang="en-US" sz="4000" spc="300" dirty="0">
              <a:solidFill>
                <a:srgbClr val="FFFFFF"/>
              </a:solidFill>
            </a:endParaRPr>
          </a:p>
        </p:txBody>
      </p:sp>
      <p:sp>
        <p:nvSpPr>
          <p:cNvPr id="6" name="TextBox 5"/>
          <p:cNvSpPr txBox="1"/>
          <p:nvPr userDrawn="1"/>
        </p:nvSpPr>
        <p:spPr>
          <a:xfrm>
            <a:off x="2434058" y="4257705"/>
            <a:ext cx="5169104" cy="400110"/>
          </a:xfrm>
          <a:prstGeom prst="rect">
            <a:avLst/>
          </a:prstGeom>
          <a:noFill/>
        </p:spPr>
        <p:txBody>
          <a:bodyPr wrap="square" rtlCol="0">
            <a:spAutoFit/>
          </a:bodyPr>
          <a:lstStyle/>
          <a:p>
            <a:endParaRPr lang="en-US" sz="2000" spc="300" dirty="0">
              <a:solidFill>
                <a:srgbClr val="FFFFFF"/>
              </a:solidFill>
              <a:cs typeface="Arial"/>
            </a:endParaRPr>
          </a:p>
        </p:txBody>
      </p:sp>
      <p:sp>
        <p:nvSpPr>
          <p:cNvPr id="12" name="Subtitle 2"/>
          <p:cNvSpPr>
            <a:spLocks noGrp="1"/>
          </p:cNvSpPr>
          <p:nvPr>
            <p:ph type="subTitle" idx="1" hasCustomPrompt="1"/>
          </p:nvPr>
        </p:nvSpPr>
        <p:spPr>
          <a:xfrm>
            <a:off x="2434057" y="4410105"/>
            <a:ext cx="2645507" cy="607466"/>
          </a:xfrm>
        </p:spPr>
        <p:txBody>
          <a:bodyPr>
            <a:normAutofit/>
          </a:bodyPr>
          <a:lstStyle>
            <a:lvl1pPr marL="0" indent="0">
              <a:buNone/>
              <a:defRPr sz="1400" baseline="0">
                <a:solidFill>
                  <a:srgbClr val="FFFFFF"/>
                </a:solidFill>
              </a:defRPr>
            </a:lvl1pPr>
          </a:lstStyle>
          <a:p>
            <a:r>
              <a:rPr lang="en-US" dirty="0"/>
              <a:t>Caption goes here.</a:t>
            </a:r>
          </a:p>
        </p:txBody>
      </p:sp>
      <p:sp>
        <p:nvSpPr>
          <p:cNvPr id="13" name="Subtitle 2"/>
          <p:cNvSpPr txBox="1">
            <a:spLocks/>
          </p:cNvSpPr>
          <p:nvPr userDrawn="1"/>
        </p:nvSpPr>
        <p:spPr>
          <a:xfrm>
            <a:off x="2106159" y="431308"/>
            <a:ext cx="6060718"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4" name="Subtitle 2"/>
          <p:cNvSpPr txBox="1">
            <a:spLocks/>
          </p:cNvSpPr>
          <p:nvPr userDrawn="1"/>
        </p:nvSpPr>
        <p:spPr>
          <a:xfrm>
            <a:off x="1822629" y="286289"/>
            <a:ext cx="1877301"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18388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 slide idea 1">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428129" y="486863"/>
            <a:ext cx="3765457" cy="551911"/>
          </a:xfrm>
          <a:prstGeom prst="rect">
            <a:avLst/>
          </a:prstGeom>
        </p:spPr>
      </p:pic>
      <p:sp>
        <p:nvSpPr>
          <p:cNvPr id="5" name="TextBox 4"/>
          <p:cNvSpPr txBox="1"/>
          <p:nvPr userDrawn="1"/>
        </p:nvSpPr>
        <p:spPr>
          <a:xfrm>
            <a:off x="1953759" y="3384045"/>
            <a:ext cx="5649403" cy="707886"/>
          </a:xfrm>
          <a:prstGeom prst="rect">
            <a:avLst/>
          </a:prstGeom>
          <a:noFill/>
        </p:spPr>
        <p:txBody>
          <a:bodyPr wrap="square" rtlCol="0">
            <a:spAutoFit/>
          </a:bodyPr>
          <a:lstStyle/>
          <a:p>
            <a:pPr>
              <a:defRPr/>
            </a:pPr>
            <a:endParaRPr lang="en-US" sz="4000" spc="300" dirty="0">
              <a:solidFill>
                <a:srgbClr val="FFFFFF"/>
              </a:solidFill>
            </a:endParaRPr>
          </a:p>
        </p:txBody>
      </p:sp>
      <p:sp>
        <p:nvSpPr>
          <p:cNvPr id="6" name="TextBox 5"/>
          <p:cNvSpPr txBox="1"/>
          <p:nvPr userDrawn="1"/>
        </p:nvSpPr>
        <p:spPr>
          <a:xfrm>
            <a:off x="2434058" y="4257705"/>
            <a:ext cx="5169104" cy="400110"/>
          </a:xfrm>
          <a:prstGeom prst="rect">
            <a:avLst/>
          </a:prstGeom>
          <a:noFill/>
        </p:spPr>
        <p:txBody>
          <a:bodyPr wrap="square" rtlCol="0">
            <a:spAutoFit/>
          </a:bodyPr>
          <a:lstStyle/>
          <a:p>
            <a:endParaRPr lang="en-US" sz="2000" spc="300" dirty="0">
              <a:solidFill>
                <a:srgbClr val="FFFFFF"/>
              </a:solidFill>
              <a:cs typeface="Arial"/>
            </a:endParaRPr>
          </a:p>
        </p:txBody>
      </p:sp>
      <p:sp>
        <p:nvSpPr>
          <p:cNvPr id="12" name="Subtitle 2"/>
          <p:cNvSpPr>
            <a:spLocks noGrp="1"/>
          </p:cNvSpPr>
          <p:nvPr>
            <p:ph type="subTitle" idx="1" hasCustomPrompt="1"/>
          </p:nvPr>
        </p:nvSpPr>
        <p:spPr>
          <a:xfrm>
            <a:off x="2434057" y="4410105"/>
            <a:ext cx="2645507" cy="607466"/>
          </a:xfrm>
        </p:spPr>
        <p:txBody>
          <a:bodyPr>
            <a:normAutofit/>
          </a:bodyPr>
          <a:lstStyle>
            <a:lvl1pPr marL="0" indent="0">
              <a:buNone/>
              <a:defRPr sz="1400" baseline="0">
                <a:solidFill>
                  <a:srgbClr val="FFFFFF"/>
                </a:solidFill>
              </a:defRPr>
            </a:lvl1pPr>
          </a:lstStyle>
          <a:p>
            <a:r>
              <a:rPr lang="en-US" dirty="0"/>
              <a:t>Caption goes here.</a:t>
            </a:r>
          </a:p>
        </p:txBody>
      </p:sp>
      <p:sp>
        <p:nvSpPr>
          <p:cNvPr id="13" name="Subtitle 2"/>
          <p:cNvSpPr txBox="1">
            <a:spLocks/>
          </p:cNvSpPr>
          <p:nvPr userDrawn="1"/>
        </p:nvSpPr>
        <p:spPr>
          <a:xfrm>
            <a:off x="2106159" y="431308"/>
            <a:ext cx="6060718"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4" name="Subtitle 2"/>
          <p:cNvSpPr txBox="1">
            <a:spLocks/>
          </p:cNvSpPr>
          <p:nvPr userDrawn="1"/>
        </p:nvSpPr>
        <p:spPr>
          <a:xfrm>
            <a:off x="1822629" y="286289"/>
            <a:ext cx="1877301"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1483190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hoto slide idea 1">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953759" y="3384045"/>
            <a:ext cx="5649403" cy="707886"/>
          </a:xfrm>
          <a:prstGeom prst="rect">
            <a:avLst/>
          </a:prstGeom>
          <a:noFill/>
        </p:spPr>
        <p:txBody>
          <a:bodyPr wrap="square" rtlCol="0">
            <a:spAutoFit/>
          </a:bodyPr>
          <a:lstStyle/>
          <a:p>
            <a:pPr>
              <a:defRPr/>
            </a:pPr>
            <a:endParaRPr lang="en-US" sz="4000" spc="300" dirty="0">
              <a:solidFill>
                <a:srgbClr val="FFFFFF"/>
              </a:solidFill>
            </a:endParaRPr>
          </a:p>
        </p:txBody>
      </p:sp>
      <p:sp>
        <p:nvSpPr>
          <p:cNvPr id="6" name="TextBox 5"/>
          <p:cNvSpPr txBox="1"/>
          <p:nvPr userDrawn="1"/>
        </p:nvSpPr>
        <p:spPr>
          <a:xfrm>
            <a:off x="2434058" y="4257705"/>
            <a:ext cx="5169104" cy="400110"/>
          </a:xfrm>
          <a:prstGeom prst="rect">
            <a:avLst/>
          </a:prstGeom>
          <a:noFill/>
        </p:spPr>
        <p:txBody>
          <a:bodyPr wrap="square" rtlCol="0">
            <a:spAutoFit/>
          </a:bodyPr>
          <a:lstStyle/>
          <a:p>
            <a:endParaRPr lang="en-US" sz="2000" spc="300" dirty="0">
              <a:solidFill>
                <a:srgbClr val="FFFFFF"/>
              </a:solidFill>
              <a:cs typeface="Arial"/>
            </a:endParaRPr>
          </a:p>
        </p:txBody>
      </p:sp>
      <p:sp>
        <p:nvSpPr>
          <p:cNvPr id="12" name="Subtitle 2"/>
          <p:cNvSpPr>
            <a:spLocks noGrp="1"/>
          </p:cNvSpPr>
          <p:nvPr>
            <p:ph type="subTitle" idx="1" hasCustomPrompt="1"/>
          </p:nvPr>
        </p:nvSpPr>
        <p:spPr>
          <a:xfrm>
            <a:off x="2434057" y="4410105"/>
            <a:ext cx="2645507" cy="607466"/>
          </a:xfrm>
        </p:spPr>
        <p:txBody>
          <a:bodyPr>
            <a:normAutofit/>
          </a:bodyPr>
          <a:lstStyle>
            <a:lvl1pPr marL="0" indent="0">
              <a:buNone/>
              <a:defRPr sz="1400" baseline="0">
                <a:solidFill>
                  <a:srgbClr val="FFFFFF"/>
                </a:solidFill>
              </a:defRPr>
            </a:lvl1pPr>
          </a:lstStyle>
          <a:p>
            <a:r>
              <a:rPr lang="en-US" dirty="0"/>
              <a:t>Caption goes here.</a:t>
            </a:r>
          </a:p>
        </p:txBody>
      </p:sp>
      <p:sp>
        <p:nvSpPr>
          <p:cNvPr id="13" name="Subtitle 2"/>
          <p:cNvSpPr txBox="1">
            <a:spLocks/>
          </p:cNvSpPr>
          <p:nvPr userDrawn="1"/>
        </p:nvSpPr>
        <p:spPr>
          <a:xfrm>
            <a:off x="2106159" y="431308"/>
            <a:ext cx="6060718"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4" name="Subtitle 2"/>
          <p:cNvSpPr txBox="1">
            <a:spLocks/>
          </p:cNvSpPr>
          <p:nvPr userDrawn="1"/>
        </p:nvSpPr>
        <p:spPr>
          <a:xfrm>
            <a:off x="1822629" y="286289"/>
            <a:ext cx="1877301"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505663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p slide 1">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953759" y="3384045"/>
            <a:ext cx="5649403" cy="707886"/>
          </a:xfrm>
          <a:prstGeom prst="rect">
            <a:avLst/>
          </a:prstGeom>
          <a:noFill/>
        </p:spPr>
        <p:txBody>
          <a:bodyPr wrap="square" rtlCol="0">
            <a:spAutoFit/>
          </a:bodyPr>
          <a:lstStyle/>
          <a:p>
            <a:pPr>
              <a:defRPr/>
            </a:pPr>
            <a:endParaRPr lang="en-US" sz="4000" spc="300" dirty="0">
              <a:solidFill>
                <a:srgbClr val="FFFFFF"/>
              </a:solidFill>
            </a:endParaRPr>
          </a:p>
        </p:txBody>
      </p:sp>
      <p:sp>
        <p:nvSpPr>
          <p:cNvPr id="6" name="TextBox 5"/>
          <p:cNvSpPr txBox="1"/>
          <p:nvPr userDrawn="1"/>
        </p:nvSpPr>
        <p:spPr>
          <a:xfrm>
            <a:off x="2434058" y="4257705"/>
            <a:ext cx="5169104" cy="400110"/>
          </a:xfrm>
          <a:prstGeom prst="rect">
            <a:avLst/>
          </a:prstGeom>
          <a:noFill/>
        </p:spPr>
        <p:txBody>
          <a:bodyPr wrap="square" rtlCol="0">
            <a:spAutoFit/>
          </a:bodyPr>
          <a:lstStyle/>
          <a:p>
            <a:endParaRPr lang="en-US" sz="2000" spc="300" dirty="0">
              <a:solidFill>
                <a:srgbClr val="FFFFFF"/>
              </a:solidFill>
              <a:cs typeface="Arial"/>
            </a:endParaRPr>
          </a:p>
        </p:txBody>
      </p:sp>
      <p:sp>
        <p:nvSpPr>
          <p:cNvPr id="13" name="Subtitle 2"/>
          <p:cNvSpPr txBox="1">
            <a:spLocks/>
          </p:cNvSpPr>
          <p:nvPr userDrawn="1"/>
        </p:nvSpPr>
        <p:spPr>
          <a:xfrm>
            <a:off x="2106159" y="431308"/>
            <a:ext cx="6060718"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4" name="Subtitle 2"/>
          <p:cNvSpPr txBox="1">
            <a:spLocks/>
          </p:cNvSpPr>
          <p:nvPr userDrawn="1"/>
        </p:nvSpPr>
        <p:spPr>
          <a:xfrm>
            <a:off x="1822629" y="286289"/>
            <a:ext cx="1877301"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4" name="Picture 3"/>
          <p:cNvPicPr>
            <a:picLocks noChangeAspect="1"/>
          </p:cNvPicPr>
          <p:nvPr userDrawn="1"/>
        </p:nvPicPr>
        <p:blipFill>
          <a:blip r:embed="rId2"/>
          <a:stretch>
            <a:fillRect/>
          </a:stretch>
        </p:blipFill>
        <p:spPr>
          <a:xfrm>
            <a:off x="-125421" y="1372238"/>
            <a:ext cx="9269421" cy="4576921"/>
          </a:xfrm>
          <a:prstGeom prst="rect">
            <a:avLst/>
          </a:prstGeom>
        </p:spPr>
      </p:pic>
    </p:spTree>
    <p:extLst>
      <p:ext uri="{BB962C8B-B14F-4D97-AF65-F5344CB8AC3E}">
        <p14:creationId xmlns:p14="http://schemas.microsoft.com/office/powerpoint/2010/main" val="30309126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ap slide 1">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1309520"/>
            <a:ext cx="9144001" cy="4514994"/>
          </a:xfrm>
          <a:prstGeom prst="rect">
            <a:avLst/>
          </a:prstGeom>
        </p:spPr>
      </p:pic>
    </p:spTree>
    <p:extLst>
      <p:ext uri="{BB962C8B-B14F-4D97-AF65-F5344CB8AC3E}">
        <p14:creationId xmlns:p14="http://schemas.microsoft.com/office/powerpoint/2010/main" val="175649302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48488"/>
          </a:xfrm>
          <a:prstGeom prst="rect">
            <a:avLst/>
          </a:prstGeom>
        </p:spPr>
      </p:pic>
      <p:pic>
        <p:nvPicPr>
          <p:cNvPr id="3" name="Picture 2"/>
          <p:cNvPicPr>
            <a:picLocks noChangeAspect="1"/>
          </p:cNvPicPr>
          <p:nvPr userDrawn="1"/>
        </p:nvPicPr>
        <p:blipFill>
          <a:blip r:embed="rId3"/>
          <a:stretch>
            <a:fillRect/>
          </a:stretch>
        </p:blipFill>
        <p:spPr>
          <a:xfrm>
            <a:off x="2218362" y="1211203"/>
            <a:ext cx="5384800" cy="800100"/>
          </a:xfrm>
          <a:prstGeom prst="rect">
            <a:avLst/>
          </a:prstGeom>
        </p:spPr>
      </p:pic>
      <p:sp>
        <p:nvSpPr>
          <p:cNvPr id="5" name="Title 1"/>
          <p:cNvSpPr>
            <a:spLocks noGrp="1"/>
          </p:cNvSpPr>
          <p:nvPr>
            <p:ph type="ctrTitle"/>
          </p:nvPr>
        </p:nvSpPr>
        <p:spPr>
          <a:xfrm>
            <a:off x="2106159" y="3088942"/>
            <a:ext cx="6388617" cy="1002989"/>
          </a:xfrm>
        </p:spPr>
        <p:txBody>
          <a:bodyPr>
            <a:normAutofit/>
          </a:bodyPr>
          <a:lstStyle>
            <a:lvl1pPr>
              <a:defRPr sz="40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2434058" y="4410105"/>
            <a:ext cx="6060718" cy="607466"/>
          </a:xfrm>
        </p:spPr>
        <p:txBody>
          <a:bodyPr>
            <a:normAutofit/>
          </a:bodyPr>
          <a:lstStyle>
            <a:lvl1pPr marL="0" indent="0">
              <a:buNone/>
              <a:defRPr sz="2000">
                <a:solidFill>
                  <a:srgbClr val="FFFFFF"/>
                </a:solidFill>
              </a:defRPr>
            </a:lvl1pPr>
          </a:lstStyle>
          <a:p>
            <a:r>
              <a:rPr lang="en-US"/>
              <a:t>Click to edit Master subtitle style</a:t>
            </a:r>
            <a:endParaRPr lang="en-US" dirty="0"/>
          </a:p>
        </p:txBody>
      </p:sp>
      <p:sp>
        <p:nvSpPr>
          <p:cNvPr id="8" name="Text Placeholder 2"/>
          <p:cNvSpPr>
            <a:spLocks noGrp="1"/>
          </p:cNvSpPr>
          <p:nvPr>
            <p:ph type="body" sz="quarter" idx="10" hasCustomPrompt="1"/>
          </p:nvPr>
        </p:nvSpPr>
        <p:spPr>
          <a:xfrm>
            <a:off x="1953759" y="431308"/>
            <a:ext cx="1595486" cy="462447"/>
          </a:xfrm>
        </p:spPr>
        <p:txBody>
          <a:bodyPr>
            <a:normAutofit/>
          </a:bodyPr>
          <a:lstStyle>
            <a:lvl1pPr marL="0" indent="0" algn="dist">
              <a:buFontTx/>
              <a:buNone/>
              <a:defRPr sz="180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00.00.00</a:t>
            </a:r>
          </a:p>
        </p:txBody>
      </p:sp>
    </p:spTree>
    <p:extLst>
      <p:ext uri="{BB962C8B-B14F-4D97-AF65-F5344CB8AC3E}">
        <p14:creationId xmlns:p14="http://schemas.microsoft.com/office/powerpoint/2010/main" val="170734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pic>
        <p:nvPicPr>
          <p:cNvPr id="8" name="Picture 7"/>
          <p:cNvPicPr>
            <a:picLocks noChangeAspect="1"/>
          </p:cNvPicPr>
          <p:nvPr userDrawn="1"/>
        </p:nvPicPr>
        <p:blipFill>
          <a:blip r:embed="rId3"/>
          <a:stretch>
            <a:fillRect/>
          </a:stretch>
        </p:blipFill>
        <p:spPr>
          <a:xfrm>
            <a:off x="635000" y="748731"/>
            <a:ext cx="3937000" cy="584200"/>
          </a:xfrm>
          <a:prstGeom prst="rect">
            <a:avLst/>
          </a:prstGeom>
        </p:spPr>
      </p:pic>
      <p:pic>
        <p:nvPicPr>
          <p:cNvPr id="10" name="Picture 9"/>
          <p:cNvPicPr>
            <a:picLocks noChangeAspect="1"/>
          </p:cNvPicPr>
          <p:nvPr userDrawn="1"/>
        </p:nvPicPr>
        <p:blipFill>
          <a:blip r:embed="rId4"/>
          <a:stretch>
            <a:fillRect/>
          </a:stretch>
        </p:blipFill>
        <p:spPr>
          <a:xfrm>
            <a:off x="0" y="3109418"/>
            <a:ext cx="9144000" cy="977900"/>
          </a:xfrm>
          <a:prstGeom prst="rect">
            <a:avLst/>
          </a:prstGeom>
        </p:spPr>
      </p:pic>
      <p:sp>
        <p:nvSpPr>
          <p:cNvPr id="5" name="Subtitle 2"/>
          <p:cNvSpPr>
            <a:spLocks noGrp="1"/>
          </p:cNvSpPr>
          <p:nvPr>
            <p:ph type="subTitle" idx="1" hasCustomPrompt="1"/>
          </p:nvPr>
        </p:nvSpPr>
        <p:spPr>
          <a:xfrm>
            <a:off x="1787254" y="2399026"/>
            <a:ext cx="6707522" cy="533117"/>
          </a:xfrm>
        </p:spPr>
        <p:txBody>
          <a:bodyPr>
            <a:normAutofit/>
          </a:bodyPr>
          <a:lstStyle>
            <a:lvl1pPr marL="0" indent="0">
              <a:buNone/>
              <a:defRPr sz="1800">
                <a:solidFill>
                  <a:schemeClr val="tx1"/>
                </a:solidFill>
              </a:defRPr>
            </a:lvl1pPr>
          </a:lstStyle>
          <a:p>
            <a:r>
              <a:rPr lang="en-US" dirty="0"/>
              <a:t>Time</a:t>
            </a:r>
          </a:p>
          <a:p>
            <a:endParaRPr lang="en-US" dirty="0"/>
          </a:p>
          <a:p>
            <a:endParaRPr lang="en-US" dirty="0"/>
          </a:p>
        </p:txBody>
      </p:sp>
      <p:sp>
        <p:nvSpPr>
          <p:cNvPr id="12" name="Text Placeholder 11"/>
          <p:cNvSpPr>
            <a:spLocks noGrp="1"/>
          </p:cNvSpPr>
          <p:nvPr>
            <p:ph type="body" sz="quarter" idx="12" hasCustomPrompt="1"/>
          </p:nvPr>
        </p:nvSpPr>
        <p:spPr>
          <a:xfrm>
            <a:off x="1787254" y="3308400"/>
            <a:ext cx="6707522" cy="595312"/>
          </a:xfrm>
        </p:spPr>
        <p:txBody>
          <a:bodyPr>
            <a:normAutofit/>
          </a:bodyPr>
          <a:lstStyle>
            <a:lvl1pPr marL="0" indent="0">
              <a:buFontTx/>
              <a:buNone/>
              <a:defRPr sz="2000" baseline="0">
                <a:solidFill>
                  <a:schemeClr val="bg1"/>
                </a:solidFill>
              </a:defRPr>
            </a:lvl1pPr>
          </a:lstStyle>
          <a:p>
            <a:pPr lvl="0"/>
            <a:r>
              <a:rPr lang="en-US" dirty="0"/>
              <a:t>Click to add Title</a:t>
            </a:r>
          </a:p>
        </p:txBody>
      </p:sp>
      <p:sp>
        <p:nvSpPr>
          <p:cNvPr id="14" name="Text Placeholder 13"/>
          <p:cNvSpPr>
            <a:spLocks noGrp="1"/>
          </p:cNvSpPr>
          <p:nvPr>
            <p:ph type="body" sz="quarter" idx="13" hasCustomPrompt="1"/>
          </p:nvPr>
        </p:nvSpPr>
        <p:spPr>
          <a:xfrm>
            <a:off x="1787525" y="4468813"/>
            <a:ext cx="6707188" cy="627062"/>
          </a:xfrm>
        </p:spPr>
        <p:txBody>
          <a:bodyPr>
            <a:normAutofit/>
          </a:bodyPr>
          <a:lstStyle>
            <a:lvl1pPr marL="0" indent="0">
              <a:buFontTx/>
              <a:buNone/>
              <a:defRPr sz="2000" baseline="0"/>
            </a:lvl1pPr>
          </a:lstStyle>
          <a:p>
            <a:pPr lvl="0"/>
            <a:r>
              <a:rPr lang="en-US" dirty="0"/>
              <a:t>Click to add Subtitle</a:t>
            </a:r>
          </a:p>
        </p:txBody>
      </p:sp>
    </p:spTree>
    <p:extLst>
      <p:ext uri="{BB962C8B-B14F-4D97-AF65-F5344CB8AC3E}">
        <p14:creationId xmlns:p14="http://schemas.microsoft.com/office/powerpoint/2010/main" val="16467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pic>
        <p:nvPicPr>
          <p:cNvPr id="8" name="Picture 7"/>
          <p:cNvPicPr>
            <a:picLocks noChangeAspect="1"/>
          </p:cNvPicPr>
          <p:nvPr userDrawn="1"/>
        </p:nvPicPr>
        <p:blipFill>
          <a:blip r:embed="rId3"/>
          <a:stretch>
            <a:fillRect/>
          </a:stretch>
        </p:blipFill>
        <p:spPr>
          <a:xfrm>
            <a:off x="635000" y="748731"/>
            <a:ext cx="3937000" cy="584200"/>
          </a:xfrm>
          <a:prstGeom prst="rect">
            <a:avLst/>
          </a:prstGeom>
        </p:spPr>
      </p:pic>
      <p:sp>
        <p:nvSpPr>
          <p:cNvPr id="4" name="Title Placeholder 1"/>
          <p:cNvSpPr>
            <a:spLocks noGrp="1"/>
          </p:cNvSpPr>
          <p:nvPr>
            <p:ph type="title"/>
          </p:nvPr>
        </p:nvSpPr>
        <p:spPr>
          <a:xfrm>
            <a:off x="1898369" y="1771830"/>
            <a:ext cx="5864820" cy="533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hasCustomPrompt="1"/>
          </p:nvPr>
        </p:nvSpPr>
        <p:spPr>
          <a:xfrm>
            <a:off x="1896998" y="2649905"/>
            <a:ext cx="5866191" cy="347625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a:t>
            </a:r>
          </a:p>
          <a:p>
            <a:pPr marL="0" marR="0" lvl="0" indent="0" algn="l" defTabSz="457200"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Tx/>
              <a:buNone/>
              <a:tabLst/>
              <a:defRPr/>
            </a:pPr>
            <a:endParaRPr lang="en-US" dirty="0"/>
          </a:p>
          <a:p>
            <a:pPr lvl="0"/>
            <a:endParaRPr lang="en-US" dirty="0"/>
          </a:p>
        </p:txBody>
      </p:sp>
    </p:spTree>
    <p:extLst>
      <p:ext uri="{BB962C8B-B14F-4D97-AF65-F5344CB8AC3E}">
        <p14:creationId xmlns:p14="http://schemas.microsoft.com/office/powerpoint/2010/main" val="112912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sz="quarter" idx="10"/>
          </p:nvPr>
        </p:nvSpPr>
        <p:spPr>
          <a:xfrm>
            <a:off x="1427369" y="1614630"/>
            <a:ext cx="2993734" cy="4328055"/>
          </a:xfrm>
          <a:solidFill>
            <a:schemeClr val="tx1">
              <a:lumMod val="50000"/>
              <a:lumOff val="50000"/>
            </a:schemeClr>
          </a:solidFill>
        </p:spPr>
        <p:txBody>
          <a:bodyPr/>
          <a:lstStyle/>
          <a:p>
            <a:r>
              <a:rPr lang="en-US"/>
              <a:t>Click icon to add picture</a:t>
            </a:r>
            <a:endParaRPr lang="en-US" dirty="0"/>
          </a:p>
        </p:txBody>
      </p:sp>
      <p:sp>
        <p:nvSpPr>
          <p:cNvPr id="5" name="Picture Placeholder 2"/>
          <p:cNvSpPr>
            <a:spLocks noGrp="1"/>
          </p:cNvSpPr>
          <p:nvPr>
            <p:ph type="pic" sz="quarter" idx="11"/>
          </p:nvPr>
        </p:nvSpPr>
        <p:spPr>
          <a:xfrm>
            <a:off x="5033233" y="1614630"/>
            <a:ext cx="2993734" cy="4328055"/>
          </a:xfrm>
          <a:solidFill>
            <a:schemeClr val="tx1">
              <a:lumMod val="50000"/>
              <a:lumOff val="50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7350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stretch>
            <a:fillRect/>
          </a:stretch>
        </p:blipFill>
        <p:spPr>
          <a:xfrm>
            <a:off x="2231062" y="1223903"/>
            <a:ext cx="5372100" cy="787400"/>
          </a:xfrm>
          <a:prstGeom prst="rect">
            <a:avLst/>
          </a:prstGeom>
        </p:spPr>
      </p:pic>
      <p:sp>
        <p:nvSpPr>
          <p:cNvPr id="5" name="TextBox 4"/>
          <p:cNvSpPr txBox="1"/>
          <p:nvPr userDrawn="1"/>
        </p:nvSpPr>
        <p:spPr>
          <a:xfrm>
            <a:off x="1953759" y="3384045"/>
            <a:ext cx="5649403" cy="707886"/>
          </a:xfrm>
          <a:prstGeom prst="rect">
            <a:avLst/>
          </a:prstGeom>
          <a:noFill/>
        </p:spPr>
        <p:txBody>
          <a:bodyPr wrap="square" rtlCol="0">
            <a:spAutoFit/>
          </a:bodyPr>
          <a:lstStyle/>
          <a:p>
            <a:pPr>
              <a:defRPr/>
            </a:pPr>
            <a:endParaRPr lang="en-US" sz="4000" spc="300" dirty="0">
              <a:solidFill>
                <a:srgbClr val="FFFFFF"/>
              </a:solidFill>
            </a:endParaRPr>
          </a:p>
        </p:txBody>
      </p:sp>
      <p:sp>
        <p:nvSpPr>
          <p:cNvPr id="6" name="TextBox 5"/>
          <p:cNvSpPr txBox="1"/>
          <p:nvPr userDrawn="1"/>
        </p:nvSpPr>
        <p:spPr>
          <a:xfrm>
            <a:off x="2434058" y="4257705"/>
            <a:ext cx="5169104" cy="400110"/>
          </a:xfrm>
          <a:prstGeom prst="rect">
            <a:avLst/>
          </a:prstGeom>
          <a:noFill/>
        </p:spPr>
        <p:txBody>
          <a:bodyPr wrap="square" rtlCol="0">
            <a:spAutoFit/>
          </a:bodyPr>
          <a:lstStyle/>
          <a:p>
            <a:endParaRPr lang="en-US" sz="2000" spc="300" dirty="0">
              <a:solidFill>
                <a:srgbClr val="FFFFFF"/>
              </a:solidFill>
              <a:cs typeface="Arial"/>
            </a:endParaRPr>
          </a:p>
        </p:txBody>
      </p:sp>
      <p:sp>
        <p:nvSpPr>
          <p:cNvPr id="11" name="Title 1"/>
          <p:cNvSpPr>
            <a:spLocks noGrp="1"/>
          </p:cNvSpPr>
          <p:nvPr>
            <p:ph type="ctrTitle"/>
          </p:nvPr>
        </p:nvSpPr>
        <p:spPr>
          <a:xfrm>
            <a:off x="2106159" y="3088942"/>
            <a:ext cx="6388617" cy="1002989"/>
          </a:xfrm>
        </p:spPr>
        <p:txBody>
          <a:bodyPr>
            <a:normAutofit/>
          </a:bodyPr>
          <a:lstStyle>
            <a:lvl1pPr>
              <a:defRPr sz="4000">
                <a:solidFill>
                  <a:schemeClr val="bg1"/>
                </a:solidFill>
              </a:defRPr>
            </a:lvl1pPr>
          </a:lstStyle>
          <a:p>
            <a:endParaRPr lang="en-US" dirty="0"/>
          </a:p>
        </p:txBody>
      </p:sp>
      <p:sp>
        <p:nvSpPr>
          <p:cNvPr id="12" name="Subtitle 2"/>
          <p:cNvSpPr>
            <a:spLocks noGrp="1"/>
          </p:cNvSpPr>
          <p:nvPr>
            <p:ph type="subTitle" idx="1"/>
          </p:nvPr>
        </p:nvSpPr>
        <p:spPr>
          <a:xfrm>
            <a:off x="2434058" y="4410105"/>
            <a:ext cx="6060718" cy="607466"/>
          </a:xfrm>
        </p:spPr>
        <p:txBody>
          <a:bodyPr>
            <a:normAutofit/>
          </a:bodyPr>
          <a:lstStyle>
            <a:lvl1pPr marL="0" indent="0">
              <a:buNone/>
              <a:defRPr sz="2000">
                <a:solidFill>
                  <a:srgbClr val="FFFFFF"/>
                </a:solidFill>
              </a:defRPr>
            </a:lvl1pPr>
          </a:lstStyle>
          <a:p>
            <a:endParaRPr lang="en-US" dirty="0"/>
          </a:p>
        </p:txBody>
      </p:sp>
      <p:sp>
        <p:nvSpPr>
          <p:cNvPr id="13" name="Subtitle 2"/>
          <p:cNvSpPr txBox="1">
            <a:spLocks/>
          </p:cNvSpPr>
          <p:nvPr userDrawn="1"/>
        </p:nvSpPr>
        <p:spPr>
          <a:xfrm>
            <a:off x="2106159" y="431308"/>
            <a:ext cx="6060718"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4" name="Subtitle 2"/>
          <p:cNvSpPr txBox="1">
            <a:spLocks/>
          </p:cNvSpPr>
          <p:nvPr userDrawn="1"/>
        </p:nvSpPr>
        <p:spPr>
          <a:xfrm>
            <a:off x="1822629" y="286289"/>
            <a:ext cx="1877301"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3" name="Text Placeholder 2"/>
          <p:cNvSpPr>
            <a:spLocks noGrp="1"/>
          </p:cNvSpPr>
          <p:nvPr>
            <p:ph type="body" sz="quarter" idx="10" hasCustomPrompt="1"/>
          </p:nvPr>
        </p:nvSpPr>
        <p:spPr>
          <a:xfrm>
            <a:off x="1953759" y="431308"/>
            <a:ext cx="1595486" cy="462447"/>
          </a:xfrm>
        </p:spPr>
        <p:txBody>
          <a:bodyPr>
            <a:normAutofit/>
          </a:bodyPr>
          <a:lstStyle>
            <a:lvl1pPr marL="0" indent="0" algn="dist">
              <a:buFontTx/>
              <a:buNone/>
              <a:defRPr sz="180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00.00.00</a:t>
            </a:r>
          </a:p>
        </p:txBody>
      </p:sp>
    </p:spTree>
    <p:extLst>
      <p:ext uri="{BB962C8B-B14F-4D97-AF65-F5344CB8AC3E}">
        <p14:creationId xmlns:p14="http://schemas.microsoft.com/office/powerpoint/2010/main" val="396003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48488"/>
          </a:xfrm>
          <a:prstGeom prst="rect">
            <a:avLst/>
          </a:prstGeom>
        </p:spPr>
      </p:pic>
      <p:pic>
        <p:nvPicPr>
          <p:cNvPr id="3" name="Picture 2"/>
          <p:cNvPicPr>
            <a:picLocks noChangeAspect="1"/>
          </p:cNvPicPr>
          <p:nvPr userDrawn="1"/>
        </p:nvPicPr>
        <p:blipFill>
          <a:blip r:embed="rId3"/>
          <a:stretch>
            <a:fillRect/>
          </a:stretch>
        </p:blipFill>
        <p:spPr>
          <a:xfrm>
            <a:off x="2218362" y="1211203"/>
            <a:ext cx="5384800" cy="800100"/>
          </a:xfrm>
          <a:prstGeom prst="rect">
            <a:avLst/>
          </a:prstGeom>
        </p:spPr>
      </p:pic>
      <p:sp>
        <p:nvSpPr>
          <p:cNvPr id="5" name="Title 1"/>
          <p:cNvSpPr>
            <a:spLocks noGrp="1"/>
          </p:cNvSpPr>
          <p:nvPr>
            <p:ph type="ctrTitle"/>
          </p:nvPr>
        </p:nvSpPr>
        <p:spPr>
          <a:xfrm>
            <a:off x="2106159" y="3088942"/>
            <a:ext cx="6388617" cy="1002989"/>
          </a:xfrm>
        </p:spPr>
        <p:txBody>
          <a:bodyPr>
            <a:normAutofit/>
          </a:bodyPr>
          <a:lstStyle>
            <a:lvl1pPr>
              <a:defRPr sz="4000">
                <a:solidFill>
                  <a:schemeClr val="bg1"/>
                </a:solidFill>
              </a:defRPr>
            </a:lvl1pPr>
          </a:lstStyle>
          <a:p>
            <a:endParaRPr lang="en-US" dirty="0"/>
          </a:p>
        </p:txBody>
      </p:sp>
      <p:sp>
        <p:nvSpPr>
          <p:cNvPr id="6" name="Subtitle 2"/>
          <p:cNvSpPr>
            <a:spLocks noGrp="1"/>
          </p:cNvSpPr>
          <p:nvPr>
            <p:ph type="subTitle" idx="1"/>
          </p:nvPr>
        </p:nvSpPr>
        <p:spPr>
          <a:xfrm>
            <a:off x="2434058" y="4410105"/>
            <a:ext cx="6060718" cy="607466"/>
          </a:xfrm>
        </p:spPr>
        <p:txBody>
          <a:bodyPr>
            <a:normAutofit/>
          </a:bodyPr>
          <a:lstStyle>
            <a:lvl1pPr marL="0" indent="0">
              <a:buNone/>
              <a:defRPr sz="2000">
                <a:solidFill>
                  <a:srgbClr val="FFFFFF"/>
                </a:solidFill>
              </a:defRPr>
            </a:lvl1pPr>
          </a:lstStyle>
          <a:p>
            <a:endParaRPr lang="en-US" dirty="0"/>
          </a:p>
        </p:txBody>
      </p:sp>
      <p:sp>
        <p:nvSpPr>
          <p:cNvPr id="8" name="Text Placeholder 2"/>
          <p:cNvSpPr>
            <a:spLocks noGrp="1"/>
          </p:cNvSpPr>
          <p:nvPr>
            <p:ph type="body" sz="quarter" idx="10" hasCustomPrompt="1"/>
          </p:nvPr>
        </p:nvSpPr>
        <p:spPr>
          <a:xfrm>
            <a:off x="1953759" y="431308"/>
            <a:ext cx="1595486" cy="462447"/>
          </a:xfrm>
        </p:spPr>
        <p:txBody>
          <a:bodyPr>
            <a:normAutofit/>
          </a:bodyPr>
          <a:lstStyle>
            <a:lvl1pPr marL="0" indent="0" algn="dist">
              <a:buFontTx/>
              <a:buNone/>
              <a:defRPr sz="180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00.00.00</a:t>
            </a:r>
          </a:p>
        </p:txBody>
      </p:sp>
    </p:spTree>
    <p:extLst>
      <p:ext uri="{BB962C8B-B14F-4D97-AF65-F5344CB8AC3E}">
        <p14:creationId xmlns:p14="http://schemas.microsoft.com/office/powerpoint/2010/main" val="321644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pic>
        <p:nvPicPr>
          <p:cNvPr id="8" name="Picture 7"/>
          <p:cNvPicPr>
            <a:picLocks noChangeAspect="1"/>
          </p:cNvPicPr>
          <p:nvPr userDrawn="1"/>
        </p:nvPicPr>
        <p:blipFill>
          <a:blip r:embed="rId3"/>
          <a:stretch>
            <a:fillRect/>
          </a:stretch>
        </p:blipFill>
        <p:spPr>
          <a:xfrm>
            <a:off x="635000" y="748731"/>
            <a:ext cx="3937000" cy="584200"/>
          </a:xfrm>
          <a:prstGeom prst="rect">
            <a:avLst/>
          </a:prstGeom>
        </p:spPr>
      </p:pic>
      <p:pic>
        <p:nvPicPr>
          <p:cNvPr id="10" name="Picture 9"/>
          <p:cNvPicPr>
            <a:picLocks noChangeAspect="1"/>
          </p:cNvPicPr>
          <p:nvPr userDrawn="1"/>
        </p:nvPicPr>
        <p:blipFill>
          <a:blip r:embed="rId4"/>
          <a:stretch>
            <a:fillRect/>
          </a:stretch>
        </p:blipFill>
        <p:spPr>
          <a:xfrm>
            <a:off x="0" y="3109418"/>
            <a:ext cx="9144000" cy="977900"/>
          </a:xfrm>
          <a:prstGeom prst="rect">
            <a:avLst/>
          </a:prstGeom>
        </p:spPr>
      </p:pic>
      <p:sp>
        <p:nvSpPr>
          <p:cNvPr id="5" name="Subtitle 2"/>
          <p:cNvSpPr>
            <a:spLocks noGrp="1"/>
          </p:cNvSpPr>
          <p:nvPr>
            <p:ph type="subTitle" idx="1" hasCustomPrompt="1"/>
          </p:nvPr>
        </p:nvSpPr>
        <p:spPr>
          <a:xfrm>
            <a:off x="1787254" y="2399026"/>
            <a:ext cx="6707522" cy="533117"/>
          </a:xfrm>
        </p:spPr>
        <p:txBody>
          <a:bodyPr>
            <a:normAutofit/>
          </a:bodyPr>
          <a:lstStyle>
            <a:lvl1pPr marL="0" indent="0">
              <a:buNone/>
              <a:defRPr sz="1800">
                <a:solidFill>
                  <a:schemeClr val="tx1"/>
                </a:solidFill>
              </a:defRPr>
            </a:lvl1pPr>
          </a:lstStyle>
          <a:p>
            <a:r>
              <a:rPr lang="en-US" dirty="0"/>
              <a:t>Time</a:t>
            </a:r>
          </a:p>
          <a:p>
            <a:endParaRPr lang="en-US" dirty="0"/>
          </a:p>
          <a:p>
            <a:endParaRPr lang="en-US" dirty="0"/>
          </a:p>
        </p:txBody>
      </p:sp>
      <p:sp>
        <p:nvSpPr>
          <p:cNvPr id="12" name="Text Placeholder 11"/>
          <p:cNvSpPr>
            <a:spLocks noGrp="1"/>
          </p:cNvSpPr>
          <p:nvPr>
            <p:ph type="body" sz="quarter" idx="12" hasCustomPrompt="1"/>
          </p:nvPr>
        </p:nvSpPr>
        <p:spPr>
          <a:xfrm>
            <a:off x="1787254" y="3308400"/>
            <a:ext cx="6707522" cy="595312"/>
          </a:xfrm>
        </p:spPr>
        <p:txBody>
          <a:bodyPr>
            <a:normAutofit/>
          </a:bodyPr>
          <a:lstStyle>
            <a:lvl1pPr marL="0" indent="0">
              <a:buFontTx/>
              <a:buNone/>
              <a:defRPr sz="2000" baseline="0">
                <a:solidFill>
                  <a:schemeClr val="bg1"/>
                </a:solidFill>
              </a:defRPr>
            </a:lvl1pPr>
          </a:lstStyle>
          <a:p>
            <a:pPr lvl="0"/>
            <a:r>
              <a:rPr lang="en-US" dirty="0"/>
              <a:t>Click to add Title</a:t>
            </a:r>
          </a:p>
        </p:txBody>
      </p:sp>
      <p:sp>
        <p:nvSpPr>
          <p:cNvPr id="14" name="Text Placeholder 13"/>
          <p:cNvSpPr>
            <a:spLocks noGrp="1"/>
          </p:cNvSpPr>
          <p:nvPr>
            <p:ph type="body" sz="quarter" idx="13" hasCustomPrompt="1"/>
          </p:nvPr>
        </p:nvSpPr>
        <p:spPr>
          <a:xfrm>
            <a:off x="1787525" y="4468813"/>
            <a:ext cx="6707188" cy="627062"/>
          </a:xfrm>
        </p:spPr>
        <p:txBody>
          <a:bodyPr>
            <a:normAutofit/>
          </a:bodyPr>
          <a:lstStyle>
            <a:lvl1pPr marL="0" indent="0">
              <a:buFontTx/>
              <a:buNone/>
              <a:defRPr sz="2000" baseline="0"/>
            </a:lvl1pPr>
          </a:lstStyle>
          <a:p>
            <a:pPr lvl="0"/>
            <a:r>
              <a:rPr lang="en-US" dirty="0"/>
              <a:t>Click to add Subtitle</a:t>
            </a:r>
          </a:p>
        </p:txBody>
      </p:sp>
    </p:spTree>
    <p:extLst>
      <p:ext uri="{BB962C8B-B14F-4D97-AF65-F5344CB8AC3E}">
        <p14:creationId xmlns:p14="http://schemas.microsoft.com/office/powerpoint/2010/main" val="24858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pic>
        <p:nvPicPr>
          <p:cNvPr id="8" name="Picture 7"/>
          <p:cNvPicPr>
            <a:picLocks noChangeAspect="1"/>
          </p:cNvPicPr>
          <p:nvPr userDrawn="1"/>
        </p:nvPicPr>
        <p:blipFill>
          <a:blip r:embed="rId3"/>
          <a:stretch>
            <a:fillRect/>
          </a:stretch>
        </p:blipFill>
        <p:spPr>
          <a:xfrm>
            <a:off x="635000" y="748731"/>
            <a:ext cx="3937000" cy="584200"/>
          </a:xfrm>
          <a:prstGeom prst="rect">
            <a:avLst/>
          </a:prstGeom>
        </p:spPr>
      </p:pic>
      <p:sp>
        <p:nvSpPr>
          <p:cNvPr id="4" name="Title Placeholder 1"/>
          <p:cNvSpPr>
            <a:spLocks noGrp="1"/>
          </p:cNvSpPr>
          <p:nvPr>
            <p:ph type="title"/>
          </p:nvPr>
        </p:nvSpPr>
        <p:spPr>
          <a:xfrm>
            <a:off x="1898369" y="1771830"/>
            <a:ext cx="5864820" cy="533117"/>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p:cNvSpPr>
            <a:spLocks noGrp="1"/>
          </p:cNvSpPr>
          <p:nvPr>
            <p:ph idx="1" hasCustomPrompt="1"/>
          </p:nvPr>
        </p:nvSpPr>
        <p:spPr>
          <a:xfrm>
            <a:off x="1896998" y="2649905"/>
            <a:ext cx="5866191" cy="347625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a:t>
            </a:r>
          </a:p>
          <a:p>
            <a:pPr marL="0" marR="0" lvl="0" indent="0" algn="l" defTabSz="457200"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Tx/>
              <a:buNone/>
              <a:tabLst/>
              <a:defRPr/>
            </a:pPr>
            <a:endParaRPr lang="en-US" dirty="0"/>
          </a:p>
          <a:p>
            <a:pPr lvl="0"/>
            <a:endParaRPr lang="en-US" dirty="0"/>
          </a:p>
        </p:txBody>
      </p:sp>
    </p:spTree>
    <p:extLst>
      <p:ext uri="{BB962C8B-B14F-4D97-AF65-F5344CB8AC3E}">
        <p14:creationId xmlns:p14="http://schemas.microsoft.com/office/powerpoint/2010/main" val="505062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8369" y="1771830"/>
            <a:ext cx="5864820" cy="533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96998" y="2649905"/>
            <a:ext cx="6789801" cy="34762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8791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3" r:id="rId5"/>
  </p:sldLayoutIdLst>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2857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8369" y="1771830"/>
            <a:ext cx="5864820" cy="5331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96998" y="2649905"/>
            <a:ext cx="6789801" cy="34762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0583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2857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851" y="3088942"/>
            <a:ext cx="7305674" cy="1002989"/>
          </a:xfrm>
        </p:spPr>
        <p:txBody>
          <a:bodyPr>
            <a:normAutofit/>
          </a:bodyPr>
          <a:lstStyle/>
          <a:p>
            <a:r>
              <a:rPr lang="en-US" sz="2800" dirty="0"/>
              <a:t>Citation Analysis for Shared Print Programs</a:t>
            </a:r>
            <a:endParaRPr lang="en-US" dirty="0"/>
          </a:p>
        </p:txBody>
      </p:sp>
      <p:sp>
        <p:nvSpPr>
          <p:cNvPr id="5" name="Subtitle 4">
            <a:extLst>
              <a:ext uri="{FF2B5EF4-FFF2-40B4-BE49-F238E27FC236}">
                <a16:creationId xmlns:a16="http://schemas.microsoft.com/office/drawing/2014/main" xmlns="" id="{F05C74CE-127C-4C57-AE61-1DA0AC1CC8A2}"/>
              </a:ext>
            </a:extLst>
          </p:cNvPr>
          <p:cNvSpPr>
            <a:spLocks noGrp="1"/>
          </p:cNvSpPr>
          <p:nvPr>
            <p:ph type="subTitle" idx="1"/>
          </p:nvPr>
        </p:nvSpPr>
        <p:spPr>
          <a:xfrm>
            <a:off x="3408217" y="4410135"/>
            <a:ext cx="5364307" cy="607466"/>
          </a:xfrm>
        </p:spPr>
        <p:txBody>
          <a:bodyPr>
            <a:normAutofit fontScale="92500" lnSpcReduction="20000"/>
          </a:bodyPr>
          <a:lstStyle/>
          <a:p>
            <a:r>
              <a:rPr lang="en-US" b="1" i="1" dirty="0"/>
              <a:t>Extracting citations from digitized doctoral dissertations (a first attempt)</a:t>
            </a:r>
            <a:endParaRPr lang="en-US" dirty="0"/>
          </a:p>
        </p:txBody>
      </p:sp>
    </p:spTree>
    <p:extLst>
      <p:ext uri="{BB962C8B-B14F-4D97-AF65-F5344CB8AC3E}">
        <p14:creationId xmlns:p14="http://schemas.microsoft.com/office/powerpoint/2010/main" val="111542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632" y="6291072"/>
            <a:ext cx="2579810" cy="404546"/>
          </a:xfrm>
          <a:prstGeom prst="rect">
            <a:avLst/>
          </a:prstGeom>
        </p:spPr>
      </p:pic>
      <p:sp>
        <p:nvSpPr>
          <p:cNvPr id="4" name="TextBox 3"/>
          <p:cNvSpPr txBox="1"/>
          <p:nvPr/>
        </p:nvSpPr>
        <p:spPr>
          <a:xfrm>
            <a:off x="0" y="293077"/>
            <a:ext cx="9144000" cy="400110"/>
          </a:xfrm>
          <a:prstGeom prst="rect">
            <a:avLst/>
          </a:prstGeom>
          <a:noFill/>
        </p:spPr>
        <p:txBody>
          <a:bodyPr wrap="square" rtlCol="0">
            <a:spAutoFit/>
          </a:bodyPr>
          <a:lstStyle/>
          <a:p>
            <a:pPr algn="ctr"/>
            <a:r>
              <a:rPr lang="en-US" sz="2000" dirty="0">
                <a:latin typeface="Segoe UI Semibold" panose="020B0702040204020203" pitchFamily="34" charset="0"/>
              </a:rPr>
              <a:t>Citation Analysis</a:t>
            </a:r>
          </a:p>
        </p:txBody>
      </p:sp>
      <p:sp>
        <p:nvSpPr>
          <p:cNvPr id="5" name="TextBox 4"/>
          <p:cNvSpPr txBox="1"/>
          <p:nvPr/>
        </p:nvSpPr>
        <p:spPr>
          <a:xfrm>
            <a:off x="1" y="1149807"/>
            <a:ext cx="9144000" cy="5078313"/>
          </a:xfrm>
          <a:prstGeom prst="rect">
            <a:avLst/>
          </a:prstGeom>
          <a:noFill/>
        </p:spPr>
        <p:txBody>
          <a:bodyPr wrap="square" rtlCol="0">
            <a:spAutoFit/>
          </a:bodyPr>
          <a:lstStyle/>
          <a:p>
            <a:r>
              <a:rPr lang="en-US" dirty="0">
                <a:solidFill>
                  <a:srgbClr val="DA5856"/>
                </a:solidFill>
                <a:latin typeface="Segoe UI Semibold" panose="020B0702040204020203" pitchFamily="34" charset="0"/>
              </a:rPr>
              <a:t>Definition:</a:t>
            </a:r>
          </a:p>
          <a:p>
            <a:r>
              <a:rPr lang="en-US" dirty="0"/>
              <a:t>“bibliometric method used to identify patterns in scholars’ publication habits”</a:t>
            </a:r>
          </a:p>
          <a:p>
            <a:r>
              <a:rPr lang="en-US" dirty="0"/>
              <a:t>Philip White, </a:t>
            </a:r>
            <a:r>
              <a:rPr lang="en-US" i="1" dirty="0"/>
              <a:t>Using Data Mining for Citation Analysis, </a:t>
            </a:r>
            <a:r>
              <a:rPr lang="en-US" dirty="0"/>
              <a:t>pre-print 2018</a:t>
            </a:r>
          </a:p>
          <a:p>
            <a:endParaRPr lang="en-US" dirty="0"/>
          </a:p>
          <a:p>
            <a:r>
              <a:rPr lang="en-US" dirty="0">
                <a:solidFill>
                  <a:srgbClr val="DA5856"/>
                </a:solidFill>
                <a:latin typeface="Segoe UI Semibold" panose="020B0702040204020203" pitchFamily="34" charset="0"/>
              </a:rPr>
              <a:t>Questions to Answer:</a:t>
            </a:r>
          </a:p>
          <a:p>
            <a:pPr marL="285750" indent="-285750">
              <a:buFont typeface="Arial" panose="020B0604020202020204" pitchFamily="34" charset="0"/>
              <a:buChar char="•"/>
            </a:pPr>
            <a:r>
              <a:rPr lang="en-US" dirty="0"/>
              <a:t>Are we preserving the right titles?</a:t>
            </a:r>
          </a:p>
          <a:p>
            <a:pPr marL="285750" indent="-285750">
              <a:buFont typeface="Arial" panose="020B0604020202020204" pitchFamily="34" charset="0"/>
              <a:buChar char="•"/>
            </a:pPr>
            <a:r>
              <a:rPr lang="en-US" dirty="0"/>
              <a:t>Are we preserving enough copies?</a:t>
            </a:r>
          </a:p>
          <a:p>
            <a:pPr marL="285750" indent="-285750">
              <a:buFont typeface="Arial" panose="020B0604020202020204" pitchFamily="34" charset="0"/>
              <a:buChar char="•"/>
            </a:pPr>
            <a:r>
              <a:rPr lang="en-US" dirty="0"/>
              <a:t>Can we make strategic collaborative decisions and develop core lists of titles across institutions that benefit all?</a:t>
            </a:r>
          </a:p>
          <a:p>
            <a:pPr marL="285750" indent="-285750">
              <a:buFont typeface="Arial" panose="020B0604020202020204" pitchFamily="34" charset="0"/>
              <a:buChar char="•"/>
            </a:pPr>
            <a:r>
              <a:rPr lang="en-US" dirty="0"/>
              <a:t>Will the change from a local collection to an off-site collection affect what scholar’s use?</a:t>
            </a:r>
          </a:p>
          <a:p>
            <a:pPr marL="285750" indent="-285750">
              <a:buFont typeface="Arial" panose="020B0604020202020204" pitchFamily="34" charset="0"/>
              <a:buChar char="•"/>
            </a:pPr>
            <a:endParaRPr lang="en-US" dirty="0"/>
          </a:p>
          <a:p>
            <a:r>
              <a:rPr lang="en-US" dirty="0">
                <a:solidFill>
                  <a:srgbClr val="DA5856"/>
                </a:solidFill>
                <a:latin typeface="Segoe UI Semibold" panose="020B0702040204020203" pitchFamily="34" charset="0"/>
              </a:rPr>
              <a:t>Source of Citations:</a:t>
            </a:r>
          </a:p>
          <a:p>
            <a:r>
              <a:rPr lang="en-US" dirty="0"/>
              <a:t>Doctoral dissertations and master’s theses digitized or born digital.</a:t>
            </a:r>
          </a:p>
          <a:p>
            <a:endParaRPr lang="en-US" dirty="0"/>
          </a:p>
          <a:p>
            <a:r>
              <a:rPr lang="en-US" dirty="0">
                <a:solidFill>
                  <a:srgbClr val="DA5856"/>
                </a:solidFill>
                <a:latin typeface="Segoe UI Semibold" panose="020B0702040204020203" pitchFamily="34" charset="0"/>
              </a:rPr>
              <a:t>Method of Citation Gathering:</a:t>
            </a:r>
          </a:p>
          <a:p>
            <a:r>
              <a:rPr lang="en-US" dirty="0"/>
              <a:t>Python script and lots of regular expression extract the journal titles.</a:t>
            </a:r>
          </a:p>
          <a:p>
            <a:r>
              <a:rPr lang="en-US" dirty="0"/>
              <a:t>Author’s name, Institution, Department, Publication Year obtained from metadata.</a:t>
            </a:r>
          </a:p>
        </p:txBody>
      </p:sp>
    </p:spTree>
    <p:extLst>
      <p:ext uri="{BB962C8B-B14F-4D97-AF65-F5344CB8AC3E}">
        <p14:creationId xmlns:p14="http://schemas.microsoft.com/office/powerpoint/2010/main" val="10889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2D4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632" y="6291072"/>
            <a:ext cx="2579810" cy="404546"/>
          </a:xfrm>
          <a:prstGeom prst="rect">
            <a:avLst/>
          </a:prstGeom>
        </p:spPr>
      </p:pic>
      <p:sp>
        <p:nvSpPr>
          <p:cNvPr id="4" name="TextBox 3"/>
          <p:cNvSpPr txBox="1"/>
          <p:nvPr/>
        </p:nvSpPr>
        <p:spPr>
          <a:xfrm>
            <a:off x="0" y="293077"/>
            <a:ext cx="9144000" cy="400110"/>
          </a:xfrm>
          <a:prstGeom prst="rect">
            <a:avLst/>
          </a:prstGeom>
          <a:noFill/>
        </p:spPr>
        <p:txBody>
          <a:bodyPr wrap="square" rtlCol="0">
            <a:spAutoFit/>
          </a:bodyPr>
          <a:lstStyle/>
          <a:p>
            <a:pPr algn="ctr"/>
            <a:r>
              <a:rPr lang="en-US" sz="2000" dirty="0">
                <a:latin typeface="Segoe UI Semibold" panose="020B0702040204020203" pitchFamily="34" charset="0"/>
              </a:rPr>
              <a:t>Sample Citation</a:t>
            </a:r>
          </a:p>
        </p:txBody>
      </p:sp>
      <p:pic>
        <p:nvPicPr>
          <p:cNvPr id="6" name="Picture 5">
            <a:extLst>
              <a:ext uri="{FF2B5EF4-FFF2-40B4-BE49-F238E27FC236}">
                <a16:creationId xmlns:a16="http://schemas.microsoft.com/office/drawing/2014/main" xmlns="" id="{C33BB2F3-84EA-4EAA-9C20-9CF7CBA970DC}"/>
              </a:ext>
            </a:extLst>
          </p:cNvPr>
          <p:cNvPicPr>
            <a:picLocks noChangeAspect="1"/>
          </p:cNvPicPr>
          <p:nvPr/>
        </p:nvPicPr>
        <p:blipFill>
          <a:blip r:embed="rId4"/>
          <a:stretch>
            <a:fillRect/>
          </a:stretch>
        </p:blipFill>
        <p:spPr>
          <a:xfrm>
            <a:off x="243851" y="1009388"/>
            <a:ext cx="8535591" cy="1314633"/>
          </a:xfrm>
          <a:prstGeom prst="rect">
            <a:avLst/>
          </a:prstGeom>
        </p:spPr>
      </p:pic>
      <p:sp>
        <p:nvSpPr>
          <p:cNvPr id="13" name="TextBox 12">
            <a:extLst>
              <a:ext uri="{FF2B5EF4-FFF2-40B4-BE49-F238E27FC236}">
                <a16:creationId xmlns:a16="http://schemas.microsoft.com/office/drawing/2014/main" xmlns="" id="{E7C25198-2BE9-4B6C-9CBA-1891F4B5A64C}"/>
              </a:ext>
            </a:extLst>
          </p:cNvPr>
          <p:cNvSpPr txBox="1"/>
          <p:nvPr/>
        </p:nvSpPr>
        <p:spPr>
          <a:xfrm>
            <a:off x="6749935" y="3228945"/>
            <a:ext cx="2211186" cy="1631216"/>
          </a:xfrm>
          <a:prstGeom prst="rect">
            <a:avLst/>
          </a:prstGeom>
          <a:noFill/>
        </p:spPr>
        <p:txBody>
          <a:bodyPr wrap="square" rtlCol="0">
            <a:spAutoFit/>
          </a:bodyPr>
          <a:lstStyle/>
          <a:p>
            <a:pPr algn="ctr"/>
            <a:r>
              <a:rPr lang="en-US" sz="2000" dirty="0">
                <a:latin typeface="Segoe UI Semibold" panose="020B0702040204020203" pitchFamily="34" charset="0"/>
              </a:rPr>
              <a:t>Same Citation Extracted</a:t>
            </a:r>
          </a:p>
          <a:p>
            <a:pPr algn="ctr"/>
            <a:r>
              <a:rPr lang="en-US" sz="2000" dirty="0">
                <a:latin typeface="Segoe UI Semibold" panose="020B0702040204020203" pitchFamily="34" charset="0"/>
              </a:rPr>
              <a:t>From embedded/</a:t>
            </a:r>
            <a:r>
              <a:rPr lang="en-US" sz="2000" dirty="0" err="1">
                <a:latin typeface="Segoe UI Semibold" panose="020B0702040204020203" pitchFamily="34" charset="0"/>
              </a:rPr>
              <a:t>ocr</a:t>
            </a:r>
            <a:r>
              <a:rPr lang="en-US" sz="2000" dirty="0">
                <a:latin typeface="Segoe UI Semibold" panose="020B0702040204020203" pitchFamily="34" charset="0"/>
              </a:rPr>
              <a:t> text</a:t>
            </a:r>
          </a:p>
        </p:txBody>
      </p:sp>
      <p:pic>
        <p:nvPicPr>
          <p:cNvPr id="14" name="Picture 13">
            <a:extLst>
              <a:ext uri="{FF2B5EF4-FFF2-40B4-BE49-F238E27FC236}">
                <a16:creationId xmlns:a16="http://schemas.microsoft.com/office/drawing/2014/main" xmlns="" id="{79194A05-7AAF-4CE9-9158-4BD26B2EB74B}"/>
              </a:ext>
            </a:extLst>
          </p:cNvPr>
          <p:cNvPicPr>
            <a:picLocks noChangeAspect="1"/>
          </p:cNvPicPr>
          <p:nvPr/>
        </p:nvPicPr>
        <p:blipFill>
          <a:blip r:embed="rId5"/>
          <a:stretch>
            <a:fillRect/>
          </a:stretch>
        </p:blipFill>
        <p:spPr>
          <a:xfrm>
            <a:off x="371436" y="2826497"/>
            <a:ext cx="6087325" cy="2943636"/>
          </a:xfrm>
          <a:prstGeom prst="rect">
            <a:avLst/>
          </a:prstGeom>
        </p:spPr>
      </p:pic>
      <p:sp>
        <p:nvSpPr>
          <p:cNvPr id="16" name="Arrow: Left 15">
            <a:extLst>
              <a:ext uri="{FF2B5EF4-FFF2-40B4-BE49-F238E27FC236}">
                <a16:creationId xmlns:a16="http://schemas.microsoft.com/office/drawing/2014/main" xmlns="" id="{0273720D-C105-4646-9C6B-D82066A8B8D2}"/>
              </a:ext>
            </a:extLst>
          </p:cNvPr>
          <p:cNvSpPr/>
          <p:nvPr/>
        </p:nvSpPr>
        <p:spPr>
          <a:xfrm>
            <a:off x="6949440" y="4954392"/>
            <a:ext cx="1823124" cy="619301"/>
          </a:xfrm>
          <a:prstGeom prst="leftArrow">
            <a:avLst/>
          </a:prstGeom>
          <a:solidFill>
            <a:srgbClr val="DA5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92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632" y="6291072"/>
            <a:ext cx="2579810" cy="404546"/>
          </a:xfrm>
          <a:prstGeom prst="rect">
            <a:avLst/>
          </a:prstGeom>
        </p:spPr>
      </p:pic>
      <p:sp>
        <p:nvSpPr>
          <p:cNvPr id="10" name="TextBox 9">
            <a:extLst>
              <a:ext uri="{FF2B5EF4-FFF2-40B4-BE49-F238E27FC236}">
                <a16:creationId xmlns:a16="http://schemas.microsoft.com/office/drawing/2014/main" xmlns="" id="{666751C2-CEDB-4A94-B150-9725E3AF27C6}"/>
              </a:ext>
            </a:extLst>
          </p:cNvPr>
          <p:cNvSpPr txBox="1"/>
          <p:nvPr/>
        </p:nvSpPr>
        <p:spPr>
          <a:xfrm>
            <a:off x="0" y="293077"/>
            <a:ext cx="9144000" cy="400110"/>
          </a:xfrm>
          <a:prstGeom prst="rect">
            <a:avLst/>
          </a:prstGeom>
          <a:noFill/>
        </p:spPr>
        <p:txBody>
          <a:bodyPr wrap="square" rtlCol="0">
            <a:spAutoFit/>
          </a:bodyPr>
          <a:lstStyle/>
          <a:p>
            <a:pPr algn="ctr"/>
            <a:r>
              <a:rPr lang="en-US" sz="2000" dirty="0">
                <a:solidFill>
                  <a:srgbClr val="FF0000"/>
                </a:solidFill>
                <a:latin typeface="Segoe UI Semibold" panose="020B0702040204020203" pitchFamily="34" charset="0"/>
              </a:rPr>
              <a:t>Results</a:t>
            </a:r>
          </a:p>
        </p:txBody>
      </p:sp>
      <p:sp>
        <p:nvSpPr>
          <p:cNvPr id="3" name="TextBox 2">
            <a:extLst>
              <a:ext uri="{FF2B5EF4-FFF2-40B4-BE49-F238E27FC236}">
                <a16:creationId xmlns:a16="http://schemas.microsoft.com/office/drawing/2014/main" xmlns="" id="{01B38CE8-C286-4D2C-BCED-DD0BC97DA291}"/>
              </a:ext>
            </a:extLst>
          </p:cNvPr>
          <p:cNvSpPr txBox="1"/>
          <p:nvPr/>
        </p:nvSpPr>
        <p:spPr>
          <a:xfrm>
            <a:off x="364558" y="1212759"/>
            <a:ext cx="8297304" cy="5078313"/>
          </a:xfrm>
          <a:prstGeom prst="rect">
            <a:avLst/>
          </a:prstGeom>
          <a:noFill/>
        </p:spPr>
        <p:txBody>
          <a:bodyPr wrap="square" rtlCol="0">
            <a:spAutoFit/>
          </a:bodyPr>
          <a:lstStyle/>
          <a:p>
            <a:pPr algn="ctr"/>
            <a:r>
              <a:rPr lang="en-US" dirty="0"/>
              <a:t>Extracted 4,874 citations from 84 dissertations.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Success rate for extracting citations ranged from 14% to 71%.  </a:t>
            </a:r>
          </a:p>
          <a:p>
            <a:pPr algn="ctr"/>
            <a:endParaRPr lang="en-US" dirty="0"/>
          </a:p>
          <a:p>
            <a:pPr algn="ctr"/>
            <a:r>
              <a:rPr lang="en-US" dirty="0"/>
              <a:t>78% of the results from one dissertation were not journals, but other types of serial or multipart publications.</a:t>
            </a:r>
          </a:p>
          <a:p>
            <a:pPr algn="ctr"/>
            <a:endParaRPr lang="en-US" dirty="0"/>
          </a:p>
        </p:txBody>
      </p:sp>
      <p:graphicFrame>
        <p:nvGraphicFramePr>
          <p:cNvPr id="4" name="Table 3">
            <a:extLst>
              <a:ext uri="{FF2B5EF4-FFF2-40B4-BE49-F238E27FC236}">
                <a16:creationId xmlns:a16="http://schemas.microsoft.com/office/drawing/2014/main" xmlns="" id="{83983F06-E306-4960-BBAA-8CE8ECC2925E}"/>
              </a:ext>
            </a:extLst>
          </p:cNvPr>
          <p:cNvGraphicFramePr>
            <a:graphicFrameLocks noGrp="1"/>
          </p:cNvGraphicFramePr>
          <p:nvPr>
            <p:extLst>
              <p:ext uri="{D42A27DB-BD31-4B8C-83A1-F6EECF244321}">
                <p14:modId xmlns:p14="http://schemas.microsoft.com/office/powerpoint/2010/main" val="1048933587"/>
              </p:ext>
            </p:extLst>
          </p:nvPr>
        </p:nvGraphicFramePr>
        <p:xfrm>
          <a:off x="1504604" y="1940032"/>
          <a:ext cx="6134793" cy="2403642"/>
        </p:xfrm>
        <a:graphic>
          <a:graphicData uri="http://schemas.openxmlformats.org/drawingml/2006/table">
            <a:tbl>
              <a:tblPr>
                <a:tableStyleId>{5C22544A-7EE6-4342-B048-85BDC9FD1C3A}</a:tableStyleId>
              </a:tblPr>
              <a:tblGrid>
                <a:gridCol w="1267994">
                  <a:extLst>
                    <a:ext uri="{9D8B030D-6E8A-4147-A177-3AD203B41FA5}">
                      <a16:colId xmlns:a16="http://schemas.microsoft.com/office/drawing/2014/main" xmlns="" val="490098220"/>
                    </a:ext>
                  </a:extLst>
                </a:gridCol>
                <a:gridCol w="695257">
                  <a:extLst>
                    <a:ext uri="{9D8B030D-6E8A-4147-A177-3AD203B41FA5}">
                      <a16:colId xmlns:a16="http://schemas.microsoft.com/office/drawing/2014/main" xmlns="" val="683281051"/>
                    </a:ext>
                  </a:extLst>
                </a:gridCol>
                <a:gridCol w="695257">
                  <a:extLst>
                    <a:ext uri="{9D8B030D-6E8A-4147-A177-3AD203B41FA5}">
                      <a16:colId xmlns:a16="http://schemas.microsoft.com/office/drawing/2014/main" xmlns="" val="3351413017"/>
                    </a:ext>
                  </a:extLst>
                </a:gridCol>
                <a:gridCol w="695257">
                  <a:extLst>
                    <a:ext uri="{9D8B030D-6E8A-4147-A177-3AD203B41FA5}">
                      <a16:colId xmlns:a16="http://schemas.microsoft.com/office/drawing/2014/main" xmlns="" val="3908030803"/>
                    </a:ext>
                  </a:extLst>
                </a:gridCol>
                <a:gridCol w="695257">
                  <a:extLst>
                    <a:ext uri="{9D8B030D-6E8A-4147-A177-3AD203B41FA5}">
                      <a16:colId xmlns:a16="http://schemas.microsoft.com/office/drawing/2014/main" xmlns="" val="636273681"/>
                    </a:ext>
                  </a:extLst>
                </a:gridCol>
                <a:gridCol w="695257">
                  <a:extLst>
                    <a:ext uri="{9D8B030D-6E8A-4147-A177-3AD203B41FA5}">
                      <a16:colId xmlns:a16="http://schemas.microsoft.com/office/drawing/2014/main" xmlns="" val="1167250552"/>
                    </a:ext>
                  </a:extLst>
                </a:gridCol>
                <a:gridCol w="695257">
                  <a:extLst>
                    <a:ext uri="{9D8B030D-6E8A-4147-A177-3AD203B41FA5}">
                      <a16:colId xmlns:a16="http://schemas.microsoft.com/office/drawing/2014/main" xmlns="" val="3955761217"/>
                    </a:ext>
                  </a:extLst>
                </a:gridCol>
                <a:gridCol w="695257">
                  <a:extLst>
                    <a:ext uri="{9D8B030D-6E8A-4147-A177-3AD203B41FA5}">
                      <a16:colId xmlns:a16="http://schemas.microsoft.com/office/drawing/2014/main" xmlns="" val="999350427"/>
                    </a:ext>
                  </a:extLst>
                </a:gridCol>
              </a:tblGrid>
              <a:tr h="364969">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gridSpan="7">
                  <a:txBody>
                    <a:bodyPr/>
                    <a:lstStyle/>
                    <a:p>
                      <a:pPr algn="ctr" fontAlgn="b"/>
                      <a:r>
                        <a:rPr lang="en-US" sz="1400" u="none" strike="noStrike">
                          <a:effectLst/>
                        </a:rPr>
                        <a:t>Number of Dissertations in the Sample by Year and Department</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36202737"/>
                  </a:ext>
                </a:extLst>
              </a:tr>
              <a:tr h="364969">
                <a:tc>
                  <a:txBody>
                    <a:bodyPr/>
                    <a:lstStyle/>
                    <a:p>
                      <a:pPr algn="ctr" fontAlgn="b"/>
                      <a:r>
                        <a:rPr lang="en-US" sz="1400" u="none" strike="noStrike">
                          <a:effectLst/>
                        </a:rPr>
                        <a:t>Department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1970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2009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2016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82056817"/>
                  </a:ext>
                </a:extLst>
              </a:tr>
              <a:tr h="364969">
                <a:tc>
                  <a:txBody>
                    <a:bodyPr/>
                    <a:lstStyle/>
                    <a:p>
                      <a:pPr algn="ctr" fontAlgn="b"/>
                      <a:r>
                        <a:rPr lang="en-US" sz="1400" u="none" strike="noStrike" dirty="0">
                          <a:effectLst/>
                        </a:rPr>
                        <a:t>History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83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89</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660700186"/>
                  </a:ext>
                </a:extLst>
              </a:tr>
              <a:tr h="364969">
                <a:tc>
                  <a:txBody>
                    <a:bodyPr/>
                    <a:lstStyle/>
                    <a:p>
                      <a:pPr algn="ctr" fontAlgn="b"/>
                      <a:r>
                        <a:rPr lang="en-US" sz="1400" u="none" strike="noStrike">
                          <a:effectLst/>
                        </a:rPr>
                        <a:t>Political Science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595800520"/>
                  </a:ext>
                </a:extLst>
              </a:tr>
              <a:tr h="364969">
                <a:tc>
                  <a:txBody>
                    <a:bodyPr/>
                    <a:lstStyle/>
                    <a:p>
                      <a:pPr algn="ctr" fontAlgn="b"/>
                      <a:r>
                        <a:rPr lang="en-US" sz="1400" u="none" strike="noStrike">
                          <a:effectLst/>
                        </a:rPr>
                        <a:t>Social Sciences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335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3,005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1,354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4,694</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860093104"/>
                  </a:ext>
                </a:extLst>
              </a:tr>
              <a:tr h="364969">
                <a:tc>
                  <a:txBody>
                    <a:bodyPr/>
                    <a:lstStyle/>
                    <a:p>
                      <a:pPr algn="ctr" fontAlgn="b"/>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83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335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3,005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1,354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4,784</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54436992"/>
                  </a:ext>
                </a:extLst>
              </a:tr>
            </a:tbl>
          </a:graphicData>
        </a:graphic>
      </p:graphicFrame>
      <p:cxnSp>
        <p:nvCxnSpPr>
          <p:cNvPr id="11" name="Straight Connector 10">
            <a:extLst>
              <a:ext uri="{FF2B5EF4-FFF2-40B4-BE49-F238E27FC236}">
                <a16:creationId xmlns:a16="http://schemas.microsoft.com/office/drawing/2014/main" xmlns="" id="{AF3870F7-0489-4B54-9478-CE7233F4042B}"/>
              </a:ext>
            </a:extLst>
          </p:cNvPr>
          <p:cNvCxnSpPr>
            <a:cxnSpLocks/>
          </p:cNvCxnSpPr>
          <p:nvPr/>
        </p:nvCxnSpPr>
        <p:spPr>
          <a:xfrm>
            <a:off x="6256782" y="5187142"/>
            <a:ext cx="1439765" cy="0"/>
          </a:xfrm>
          <a:prstGeom prst="line">
            <a:avLst/>
          </a:prstGeom>
          <a:ln>
            <a:solidFill>
              <a:srgbClr val="DA5856"/>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AA07655E-8184-46E0-A273-4FFA5E1FE6A4}"/>
              </a:ext>
            </a:extLst>
          </p:cNvPr>
          <p:cNvCxnSpPr>
            <a:cxnSpLocks/>
          </p:cNvCxnSpPr>
          <p:nvPr/>
        </p:nvCxnSpPr>
        <p:spPr>
          <a:xfrm>
            <a:off x="478858" y="5758642"/>
            <a:ext cx="664142" cy="0"/>
          </a:xfrm>
          <a:prstGeom prst="line">
            <a:avLst/>
          </a:prstGeom>
          <a:ln>
            <a:solidFill>
              <a:srgbClr val="DA58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88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632" y="6291072"/>
            <a:ext cx="2579810" cy="404546"/>
          </a:xfrm>
          <a:prstGeom prst="rect">
            <a:avLst/>
          </a:prstGeom>
        </p:spPr>
      </p:pic>
      <p:sp>
        <p:nvSpPr>
          <p:cNvPr id="10" name="TextBox 9">
            <a:extLst>
              <a:ext uri="{FF2B5EF4-FFF2-40B4-BE49-F238E27FC236}">
                <a16:creationId xmlns:a16="http://schemas.microsoft.com/office/drawing/2014/main" xmlns="" id="{666751C2-CEDB-4A94-B150-9725E3AF27C6}"/>
              </a:ext>
            </a:extLst>
          </p:cNvPr>
          <p:cNvSpPr txBox="1"/>
          <p:nvPr/>
        </p:nvSpPr>
        <p:spPr>
          <a:xfrm>
            <a:off x="3099816" y="2221633"/>
            <a:ext cx="2944368" cy="1938992"/>
          </a:xfrm>
          <a:prstGeom prst="rect">
            <a:avLst/>
          </a:prstGeom>
          <a:noFill/>
        </p:spPr>
        <p:txBody>
          <a:bodyPr wrap="square" rtlCol="0">
            <a:spAutoFit/>
          </a:bodyPr>
          <a:lstStyle/>
          <a:p>
            <a:r>
              <a:rPr lang="en-US" sz="2000" dirty="0">
                <a:solidFill>
                  <a:srgbClr val="FF0000"/>
                </a:solidFill>
                <a:latin typeface="Segoe UI Semibold" panose="020B0702040204020203" pitchFamily="34" charset="0"/>
              </a:rPr>
              <a:t>Questions</a:t>
            </a:r>
          </a:p>
          <a:p>
            <a:endParaRPr lang="en-US" sz="2000" dirty="0">
              <a:latin typeface="Segoe UI Semibold" panose="020B0702040204020203" pitchFamily="34" charset="0"/>
            </a:endParaRPr>
          </a:p>
          <a:p>
            <a:endParaRPr lang="en-US" sz="2000" dirty="0">
              <a:latin typeface="Segoe UI Semibold" panose="020B0702040204020203" pitchFamily="34" charset="0"/>
            </a:endParaRPr>
          </a:p>
          <a:p>
            <a:endParaRPr lang="en-US" sz="2000" dirty="0">
              <a:latin typeface="Segoe UI Semibold" panose="020B0702040204020203" pitchFamily="34" charset="0"/>
            </a:endParaRPr>
          </a:p>
          <a:p>
            <a:r>
              <a:rPr lang="en-US" sz="2000" dirty="0">
                <a:latin typeface="Segoe UI Semibold" panose="020B0702040204020203" pitchFamily="34" charset="0"/>
              </a:rPr>
              <a:t>Amy Wood</a:t>
            </a:r>
          </a:p>
          <a:p>
            <a:r>
              <a:rPr lang="en-US" sz="2000" dirty="0">
                <a:latin typeface="Segoe UI Semibold" panose="020B0702040204020203" pitchFamily="34" charset="0"/>
              </a:rPr>
              <a:t>awood@crl.edu</a:t>
            </a:r>
          </a:p>
        </p:txBody>
      </p:sp>
    </p:spTree>
    <p:extLst>
      <p:ext uri="{BB962C8B-B14F-4D97-AF65-F5344CB8AC3E}">
        <p14:creationId xmlns:p14="http://schemas.microsoft.com/office/powerpoint/2010/main" val="1588645229"/>
      </p:ext>
    </p:extLst>
  </p:cSld>
  <p:clrMapOvr>
    <a:masterClrMapping/>
  </p:clrMapOvr>
</p:sld>
</file>

<file path=ppt/theme/theme1.xml><?xml version="1.0" encoding="utf-8"?>
<a:theme xmlns:a="http://schemas.openxmlformats.org/drawingml/2006/main" name="presentation slides">
  <a:themeElements>
    <a:clrScheme name="CRL Colors">
      <a:dk1>
        <a:sysClr val="windowText" lastClr="000000"/>
      </a:dk1>
      <a:lt1>
        <a:sysClr val="window" lastClr="FFFFFF"/>
      </a:lt1>
      <a:dk2>
        <a:srgbClr val="2D2D4D"/>
      </a:dk2>
      <a:lt2>
        <a:srgbClr val="FFFFFE"/>
      </a:lt2>
      <a:accent1>
        <a:srgbClr val="2D2D4D"/>
      </a:accent1>
      <a:accent2>
        <a:srgbClr val="4E4F7F"/>
      </a:accent2>
      <a:accent3>
        <a:srgbClr val="8CA061"/>
      </a:accent3>
      <a:accent4>
        <a:srgbClr val="000000"/>
      </a:accent4>
      <a:accent5>
        <a:srgbClr val="E9E6D3"/>
      </a:accent5>
      <a:accent6>
        <a:srgbClr val="485B2E"/>
      </a:accent6>
      <a:hlink>
        <a:srgbClr val="E97100"/>
      </a:hlink>
      <a:folHlink>
        <a:srgbClr val="E97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RL Colors">
      <a:dk1>
        <a:sysClr val="windowText" lastClr="000000"/>
      </a:dk1>
      <a:lt1>
        <a:sysClr val="window" lastClr="FFFFFF"/>
      </a:lt1>
      <a:dk2>
        <a:srgbClr val="2D2D4D"/>
      </a:dk2>
      <a:lt2>
        <a:srgbClr val="FFFFFE"/>
      </a:lt2>
      <a:accent1>
        <a:srgbClr val="2D2D4D"/>
      </a:accent1>
      <a:accent2>
        <a:srgbClr val="4E4F7F"/>
      </a:accent2>
      <a:accent3>
        <a:srgbClr val="8CA061"/>
      </a:accent3>
      <a:accent4>
        <a:srgbClr val="000000"/>
      </a:accent4>
      <a:accent5>
        <a:srgbClr val="E9E6D3"/>
      </a:accent5>
      <a:accent6>
        <a:srgbClr val="485B2E"/>
      </a:accent6>
      <a:hlink>
        <a:srgbClr val="E97100"/>
      </a:hlink>
      <a:folHlink>
        <a:srgbClr val="E97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slides</Template>
  <TotalTime>1044</TotalTime>
  <Words>239</Words>
  <Application>Microsoft Office PowerPoint</Application>
  <PresentationFormat>On-screen Show (4:3)</PresentationFormat>
  <Paragraphs>92</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Segoe UI Semibold</vt:lpstr>
      <vt:lpstr>Wingdings</vt:lpstr>
      <vt:lpstr>presentation slides</vt:lpstr>
      <vt:lpstr>Office Theme</vt:lpstr>
      <vt:lpstr>Citation Analysis for Shared Print Programs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the “Critical Corpus”</dc:title>
  <dc:creator>Amy Wood</dc:creator>
  <cp:lastModifiedBy>Windows User</cp:lastModifiedBy>
  <cp:revision>42</cp:revision>
  <dcterms:created xsi:type="dcterms:W3CDTF">2017-06-21T21:12:50Z</dcterms:created>
  <dcterms:modified xsi:type="dcterms:W3CDTF">2018-06-22T12:22:01Z</dcterms:modified>
</cp:coreProperties>
</file>