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1" name="Susan Stearns"/>
  <p:cmAuthor clrIdx="1" id="1" initials="" lastIdx="1" name="sara amato"/>
  <p:cmAuthor clrIdx="2" id="2" initials="" lastIdx="2" name="Daniel Dollar"/>
  <p:cmAuthor clrIdx="3" id="3" initials="" lastIdx="1" name="John Burger"/>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3-01-11T23:33:59.859">
    <p:pos x="396" y="172"/>
    <p:text>I would say that the organizational differences are the most significant to reference here:  Partnership charges annual dues and, with that, can have part-time dedicated staff.  Partnership has larger number of members/participating libraries to staff more diverse standing working groups.  Rosemont working groups are more task force oriented.  Rosemont ops is exclusively program staff while Partnership ops is a blend of program and participating libraries.  .....</p:text>
  </p:cm>
  <p:cm authorId="1" idx="1" dt="2022-12-27T18:32:27.137">
    <p:pos x="396" y="172"/>
    <p:text>I added the wording on from both programs on lending - Rosemont is a bit stricter.</p:text>
  </p:cm>
  <p:cm authorId="2" idx="1" dt="2023-01-05T21:57:04.384">
    <p:pos x="396" y="172"/>
    <p:text>In response to Susan's comments, I've added an Organizational section.</p:text>
  </p:cm>
  <p:cm authorId="3" idx="1" dt="2023-01-11T22:44:30.049">
    <p:pos x="396" y="172"/>
    <p:text>This is too much text for a single slide.  OK if I split into 2 or 3 slides?  Or can we abridge some of the verbatim wording?</p:text>
  </p:cm>
  <p:cm authorId="2" idx="2" dt="2023-01-11T23:33:59.859">
    <p:pos x="396" y="172"/>
    <p:text>Good idea, John!</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1bf0d1b41ef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300"/>
              <a:t>Hello! My name is Daniel Dollar. I’m AUL for Scholarly Resources at Yale Library, and current past chair of the Partnership for Shared Book Collections’ Executive Committee. I appreciate the opportunity </a:t>
            </a:r>
            <a:r>
              <a:rPr lang="en" sz="1300"/>
              <a:t>to provide this update </a:t>
            </a:r>
            <a:r>
              <a:rPr lang="en" sz="1300"/>
              <a:t>on behalf of the Joint Rosemont-Partnership Task Force for Future Strategic Consolidation. </a:t>
            </a:r>
            <a:endParaRPr sz="1300"/>
          </a:p>
        </p:txBody>
      </p:sp>
      <p:sp>
        <p:nvSpPr>
          <p:cNvPr id="67" name="Google Shape;67;g1bf0d1b41ef_1_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1bf0d1b41ef_1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g1bf0d1b41ef_1_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1bf0d1b41e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1bf0d1b41e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1bf0d1b41ef_1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Clr>
                <a:schemeClr val="dk1"/>
              </a:buClr>
              <a:buSzPts val="1100"/>
              <a:buFont typeface="Arial"/>
              <a:buNone/>
            </a:pPr>
            <a:r>
              <a:rPr lang="en" sz="1200">
                <a:solidFill>
                  <a:schemeClr val="dk1"/>
                </a:solidFill>
              </a:rPr>
              <a:t>For the North American shared print community, there are two overarching organizations, one with focus on serials/journals - the </a:t>
            </a:r>
            <a:r>
              <a:rPr b="1" lang="en" sz="1200">
                <a:solidFill>
                  <a:schemeClr val="dk1"/>
                </a:solidFill>
              </a:rPr>
              <a:t>Rosemont Shared Print Alliance,</a:t>
            </a:r>
            <a:r>
              <a:rPr lang="en" sz="1200">
                <a:solidFill>
                  <a:schemeClr val="dk1"/>
                </a:solidFill>
              </a:rPr>
              <a:t> and one with focus on monographs - the </a:t>
            </a:r>
            <a:r>
              <a:rPr b="1" lang="en" sz="1200">
                <a:solidFill>
                  <a:schemeClr val="dk1"/>
                </a:solidFill>
              </a:rPr>
              <a:t>Partnership for Shared Book Collections</a:t>
            </a:r>
            <a:r>
              <a:rPr lang="en" sz="1200">
                <a:solidFill>
                  <a:schemeClr val="dk1"/>
                </a:solidFill>
              </a:rPr>
              <a:t>. The two organizations, while focused on different material formats, see significant overlap in interests, concerns, leadership, and membership. </a:t>
            </a:r>
            <a:endParaRPr sz="1200">
              <a:solidFill>
                <a:schemeClr val="dk1"/>
              </a:solidFill>
            </a:endParaRPr>
          </a:p>
          <a:p>
            <a:pPr indent="0" lvl="0" marL="0" rtl="0" algn="l">
              <a:spcBef>
                <a:spcPts val="1200"/>
              </a:spcBef>
              <a:spcAft>
                <a:spcPts val="1200"/>
              </a:spcAft>
              <a:buClr>
                <a:schemeClr val="dk1"/>
              </a:buClr>
              <a:buSzPts val="1100"/>
              <a:buFont typeface="Arial"/>
              <a:buNone/>
            </a:pPr>
            <a:r>
              <a:rPr lang="en" sz="1200">
                <a:solidFill>
                  <a:schemeClr val="dk1"/>
                </a:solidFill>
              </a:rPr>
              <a:t>This led the Operations Committees of both organizations to propose investigating the value and viability of merging. </a:t>
            </a:r>
            <a:endParaRPr sz="1200">
              <a:solidFill>
                <a:schemeClr val="dk1"/>
              </a:solidFill>
            </a:endParaRPr>
          </a:p>
        </p:txBody>
      </p:sp>
      <p:sp>
        <p:nvSpPr>
          <p:cNvPr id="72" name="Google Shape;72;g1bf0d1b41ef_1_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1bf0d1b41ef_1_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Rationales for Exploring Strategic Consolidation. These bullet points call out the “WHY,” “WHAT,” and “HOW” of the Joint Task Force.  </a:t>
            </a:r>
            <a:endParaRPr/>
          </a:p>
          <a:p>
            <a:pPr indent="-298450" lvl="0" marL="457200" rtl="0" algn="l">
              <a:spcBef>
                <a:spcPts val="0"/>
              </a:spcBef>
              <a:spcAft>
                <a:spcPts val="0"/>
              </a:spcAft>
              <a:buSzPts val="1100"/>
              <a:buChar char="●"/>
            </a:pPr>
            <a:r>
              <a:rPr lang="en"/>
              <a:t>The first three bullets speak to the “WHY” </a:t>
            </a:r>
            <a:endParaRPr/>
          </a:p>
          <a:p>
            <a:pPr indent="-298450" lvl="1" marL="914400" rtl="0" algn="l">
              <a:spcBef>
                <a:spcPts val="0"/>
              </a:spcBef>
              <a:spcAft>
                <a:spcPts val="0"/>
              </a:spcAft>
              <a:buSzPts val="1100"/>
              <a:buChar char="○"/>
            </a:pPr>
            <a:r>
              <a:rPr lang="en"/>
              <a:t>We are already collaborating in a number of ways including holding a joint annual meeting last year where discussion of strategic consolidation was really sparked. (lead to…)</a:t>
            </a:r>
            <a:endParaRPr/>
          </a:p>
          <a:p>
            <a:pPr indent="-298450" lvl="1" marL="914400" rtl="0" algn="l">
              <a:spcBef>
                <a:spcPts val="0"/>
              </a:spcBef>
              <a:spcAft>
                <a:spcPts val="0"/>
              </a:spcAft>
              <a:buSzPts val="1100"/>
              <a:buChar char="○"/>
            </a:pPr>
            <a:r>
              <a:rPr lang="en"/>
              <a:t>Is there opportunity to reduce duplicate efforts while maximizing effectiveness and efficiency</a:t>
            </a:r>
            <a:endParaRPr/>
          </a:p>
          <a:p>
            <a:pPr indent="-298450" lvl="1" marL="914400" rtl="0" algn="l">
              <a:spcBef>
                <a:spcPts val="0"/>
              </a:spcBef>
              <a:spcAft>
                <a:spcPts val="0"/>
              </a:spcAft>
              <a:buSzPts val="1100"/>
              <a:buChar char="○"/>
            </a:pPr>
            <a:r>
              <a:rPr lang="en"/>
              <a:t>Would a single US/Canada shared print organization be able to speak with a stronger voice, especially in terms of advocacy</a:t>
            </a:r>
            <a:endParaRPr/>
          </a:p>
          <a:p>
            <a:pPr indent="-298450" lvl="0" marL="457200" rtl="0" algn="l">
              <a:spcBef>
                <a:spcPts val="0"/>
              </a:spcBef>
              <a:spcAft>
                <a:spcPts val="0"/>
              </a:spcAft>
              <a:buSzPts val="1100"/>
              <a:buChar char="●"/>
            </a:pPr>
            <a:r>
              <a:rPr lang="en"/>
              <a:t>The middle two bullet points talk to WHAT we are doing</a:t>
            </a:r>
            <a:endParaRPr/>
          </a:p>
          <a:p>
            <a:pPr indent="-298450" lvl="1" marL="914400" rtl="0" algn="l">
              <a:spcBef>
                <a:spcPts val="0"/>
              </a:spcBef>
              <a:spcAft>
                <a:spcPts val="0"/>
              </a:spcAft>
              <a:buSzPts val="1100"/>
              <a:buChar char="○"/>
            </a:pPr>
            <a:r>
              <a:rPr lang="en"/>
              <a:t>Investigate the value and viability of merging the two organizations, and articulating the pros/cons</a:t>
            </a:r>
            <a:endParaRPr/>
          </a:p>
          <a:p>
            <a:pPr indent="-298450" lvl="0" marL="457200" rtl="0" algn="l">
              <a:spcBef>
                <a:spcPts val="0"/>
              </a:spcBef>
              <a:spcAft>
                <a:spcPts val="0"/>
              </a:spcAft>
              <a:buSzPts val="1100"/>
              <a:buChar char="●"/>
            </a:pPr>
            <a:r>
              <a:rPr lang="en"/>
              <a:t>The last three points are HOW we are going about it. </a:t>
            </a:r>
            <a:endParaRPr/>
          </a:p>
          <a:p>
            <a:pPr indent="-298450" lvl="1" marL="914400" rtl="0" algn="l">
              <a:spcBef>
                <a:spcPts val="0"/>
              </a:spcBef>
              <a:spcAft>
                <a:spcPts val="0"/>
              </a:spcAft>
              <a:buSzPts val="1100"/>
              <a:buChar char="○"/>
            </a:pPr>
            <a:r>
              <a:rPr lang="en"/>
              <a:t>Create assessment criteria for what success looks like.</a:t>
            </a:r>
            <a:endParaRPr/>
          </a:p>
          <a:p>
            <a:pPr indent="-298450" lvl="1" marL="914400" rtl="0" algn="l">
              <a:spcBef>
                <a:spcPts val="0"/>
              </a:spcBef>
              <a:spcAft>
                <a:spcPts val="0"/>
              </a:spcAft>
              <a:buSzPts val="1100"/>
              <a:buChar char="○"/>
            </a:pPr>
            <a:r>
              <a:rPr lang="en"/>
              <a:t>Use the criteria to evaluate two scenarios </a:t>
            </a:r>
            <a:endParaRPr/>
          </a:p>
          <a:p>
            <a:pPr indent="-298450" lvl="2" marL="1371600" rtl="0" algn="l">
              <a:spcBef>
                <a:spcPts val="0"/>
              </a:spcBef>
              <a:spcAft>
                <a:spcPts val="0"/>
              </a:spcAft>
              <a:buSzPts val="1100"/>
              <a:buChar char="■"/>
            </a:pPr>
            <a:r>
              <a:rPr lang="en"/>
              <a:t>Status Quo</a:t>
            </a:r>
            <a:endParaRPr/>
          </a:p>
          <a:p>
            <a:pPr indent="-298450" lvl="2" marL="1371600" rtl="0" algn="l">
              <a:spcBef>
                <a:spcPts val="0"/>
              </a:spcBef>
              <a:spcAft>
                <a:spcPts val="0"/>
              </a:spcAft>
              <a:buSzPts val="1100"/>
              <a:buChar char="■"/>
            </a:pPr>
            <a:r>
              <a:rPr lang="en"/>
              <a:t>Create a consolidated organization</a:t>
            </a:r>
            <a:endParaRPr/>
          </a:p>
          <a:p>
            <a:pPr indent="-298450" lvl="1" marL="914400" rtl="0" algn="l">
              <a:spcBef>
                <a:spcPts val="0"/>
              </a:spcBef>
              <a:spcAft>
                <a:spcPts val="0"/>
              </a:spcAft>
              <a:buSzPts val="1100"/>
              <a:buChar char="○"/>
            </a:pPr>
            <a:r>
              <a:rPr lang="en"/>
              <a:t>Make recommendations to the two organization’s respective Executive Committees</a:t>
            </a:r>
            <a:endParaRPr/>
          </a:p>
        </p:txBody>
      </p:sp>
      <p:sp>
        <p:nvSpPr>
          <p:cNvPr id="82" name="Google Shape;82;g1bf0d1b41ef_1_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1bf0d1b41ef_1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Deliverables</a:t>
            </a:r>
            <a:endParaRPr/>
          </a:p>
          <a:p>
            <a:pPr indent="-298450" lvl="0" marL="457200" rtl="0" algn="l">
              <a:spcBef>
                <a:spcPts val="0"/>
              </a:spcBef>
              <a:spcAft>
                <a:spcPts val="0"/>
              </a:spcAft>
              <a:buSzPts val="1100"/>
              <a:buChar char="●"/>
            </a:pPr>
            <a:r>
              <a:rPr lang="en"/>
              <a:t>Define Goals not tied to a recommended organization structure – for example, reduce workload, </a:t>
            </a:r>
            <a:r>
              <a:rPr lang="en"/>
              <a:t>increase engagement…etc. </a:t>
            </a:r>
            <a:endParaRPr/>
          </a:p>
          <a:p>
            <a:pPr indent="-298450" lvl="0" marL="457200" rtl="0" algn="l">
              <a:spcBef>
                <a:spcPts val="0"/>
              </a:spcBef>
              <a:spcAft>
                <a:spcPts val="0"/>
              </a:spcAft>
              <a:buSzPts val="1100"/>
              <a:buChar char="●"/>
            </a:pPr>
            <a:r>
              <a:rPr lang="en"/>
              <a:t>Define assessment criteria not weighted for or against merging</a:t>
            </a:r>
            <a:endParaRPr/>
          </a:p>
          <a:p>
            <a:pPr indent="-298450" lvl="0" marL="457200" rtl="0" algn="l">
              <a:spcBef>
                <a:spcPts val="0"/>
              </a:spcBef>
              <a:spcAft>
                <a:spcPts val="0"/>
              </a:spcAft>
              <a:buSzPts val="1100"/>
              <a:buChar char="●"/>
            </a:pPr>
            <a:r>
              <a:rPr lang="en"/>
              <a:t>Criteria need to address the following points</a:t>
            </a:r>
            <a:endParaRPr/>
          </a:p>
          <a:p>
            <a:pPr indent="-298450" lvl="1" marL="914400" rtl="0" algn="l">
              <a:spcBef>
                <a:spcPts val="0"/>
              </a:spcBef>
              <a:spcAft>
                <a:spcPts val="0"/>
              </a:spcAft>
              <a:buSzPts val="1100"/>
              <a:buChar char="○"/>
            </a:pPr>
            <a:r>
              <a:rPr lang="en"/>
              <a:t>Vision &amp; Mission</a:t>
            </a:r>
            <a:endParaRPr/>
          </a:p>
          <a:p>
            <a:pPr indent="-298450" lvl="1" marL="914400" rtl="0" algn="l">
              <a:spcBef>
                <a:spcPts val="0"/>
              </a:spcBef>
              <a:spcAft>
                <a:spcPts val="0"/>
              </a:spcAft>
              <a:buSzPts val="1100"/>
              <a:buChar char="○"/>
            </a:pPr>
            <a:r>
              <a:rPr lang="en"/>
              <a:t>Governance Model</a:t>
            </a:r>
            <a:endParaRPr/>
          </a:p>
          <a:p>
            <a:pPr indent="-298450" lvl="1" marL="914400" rtl="0" algn="l">
              <a:spcBef>
                <a:spcPts val="0"/>
              </a:spcBef>
              <a:spcAft>
                <a:spcPts val="0"/>
              </a:spcAft>
              <a:buSzPts val="1100"/>
              <a:buChar char="○"/>
            </a:pPr>
            <a:r>
              <a:rPr lang="en"/>
              <a:t>Business &amp; Financial Model</a:t>
            </a:r>
            <a:endParaRPr/>
          </a:p>
          <a:p>
            <a:pPr indent="-298450" lvl="1" marL="914400" rtl="0" algn="l">
              <a:spcBef>
                <a:spcPts val="0"/>
              </a:spcBef>
              <a:spcAft>
                <a:spcPts val="0"/>
              </a:spcAft>
              <a:buSzPts val="1100"/>
              <a:buChar char="○"/>
            </a:pPr>
            <a:r>
              <a:rPr lang="en"/>
              <a:t>Membership &amp; Participation Model </a:t>
            </a:r>
            <a:endParaRPr/>
          </a:p>
          <a:p>
            <a:pPr indent="0" lvl="0" marL="0" rtl="0" algn="l">
              <a:spcBef>
                <a:spcPts val="0"/>
              </a:spcBef>
              <a:spcAft>
                <a:spcPts val="0"/>
              </a:spcAft>
              <a:buNone/>
            </a:pPr>
            <a:r>
              <a:t/>
            </a:r>
            <a:endParaRPr/>
          </a:p>
        </p:txBody>
      </p:sp>
      <p:sp>
        <p:nvSpPr>
          <p:cNvPr id="88" name="Google Shape;88;g1bf0d1b41ef_1_4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1bf0d1b41ef_1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Here are the task force members! Outstanding group – no chair, we rotate </a:t>
            </a:r>
            <a:r>
              <a:rPr lang="en"/>
              <a:t>facilitation</a:t>
            </a:r>
            <a:r>
              <a:rPr lang="en"/>
              <a:t> and notetaking and just get stuff done. </a:t>
            </a:r>
            <a:endParaRPr/>
          </a:p>
          <a:p>
            <a:pPr indent="0" lvl="0" marL="0" rtl="0" algn="l">
              <a:spcBef>
                <a:spcPts val="0"/>
              </a:spcBef>
              <a:spcAft>
                <a:spcPts val="0"/>
              </a:spcAft>
              <a:buNone/>
            </a:pPr>
            <a:r>
              <a:rPr lang="en"/>
              <a:t>Our “ASPIRATIONAL” Timeline was to finish in December</a:t>
            </a:r>
            <a:endParaRPr/>
          </a:p>
        </p:txBody>
      </p:sp>
      <p:sp>
        <p:nvSpPr>
          <p:cNvPr id="94" name="Google Shape;94;g1bf0d1b41ef_1_5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1bf0d1b41ef_1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missed the </a:t>
            </a:r>
            <a:r>
              <a:rPr lang="en"/>
              <a:t>initial</a:t>
            </a:r>
            <a:r>
              <a:rPr lang="en"/>
              <a:t> deadline, not for lack of effort!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 have been meeting over the fall, discussing the following themes listed here which we developed into an assessment rubric that we used to gather input from the group’s respective Operations Committees. </a:t>
            </a:r>
            <a:endParaRPr/>
          </a:p>
        </p:txBody>
      </p:sp>
      <p:sp>
        <p:nvSpPr>
          <p:cNvPr id="104" name="Google Shape;104;g1bf0d1b41ef_1_5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1bf0d1b41ef_1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Gathered input by turning the assessment rubric into an online survey. We closed the survey last Friday, and are just starting to </a:t>
            </a:r>
            <a:r>
              <a:rPr lang="en"/>
              <a:t>analyze</a:t>
            </a:r>
            <a:r>
              <a:rPr lang="en"/>
              <a:t> the results…</a:t>
            </a:r>
            <a:endParaRPr/>
          </a:p>
          <a:p>
            <a:pPr indent="0" lvl="0" marL="0" rtl="0" algn="l">
              <a:spcBef>
                <a:spcPts val="0"/>
              </a:spcBef>
              <a:spcAft>
                <a:spcPts val="0"/>
              </a:spcAft>
              <a:buNone/>
            </a:pPr>
            <a:r>
              <a:rPr b="1" lang="en"/>
              <a:t>Very preliminary read of the results… </a:t>
            </a:r>
            <a:r>
              <a:rPr b="1" lang="en"/>
              <a:t>There is </a:t>
            </a:r>
            <a:r>
              <a:rPr b="1" lang="en"/>
              <a:t>definite</a:t>
            </a:r>
            <a:r>
              <a:rPr b="1" lang="en"/>
              <a:t> interest in exploring a merger although there is some concern about serials getting overlooked in a merged organization. </a:t>
            </a:r>
            <a:endParaRPr b="1"/>
          </a:p>
          <a:p>
            <a:pPr indent="0" lvl="0" marL="0" rtl="0" algn="l">
              <a:spcBef>
                <a:spcPts val="0"/>
              </a:spcBef>
              <a:spcAft>
                <a:spcPts val="0"/>
              </a:spcAft>
              <a:buNone/>
            </a:pPr>
            <a:r>
              <a:t/>
            </a:r>
            <a:endParaRPr/>
          </a:p>
          <a:p>
            <a:pPr indent="0" lvl="0" marL="0" rtl="0" algn="l">
              <a:spcBef>
                <a:spcPts val="0"/>
              </a:spcBef>
              <a:spcAft>
                <a:spcPts val="0"/>
              </a:spcAft>
              <a:buNone/>
            </a:pPr>
            <a:r>
              <a:rPr lang="en"/>
              <a:t>Say that, but note we have a lot more work to do in unpacking the results and formulating recommendations.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 have not set a firm revised deadline for completing our work, although we are working well together and are </a:t>
            </a:r>
            <a:r>
              <a:rPr lang="en"/>
              <a:t>motivated</a:t>
            </a:r>
            <a:r>
              <a:rPr lang="en"/>
              <a:t> to finish which we hope to do this spring.  </a:t>
            </a:r>
            <a:endParaRPr/>
          </a:p>
        </p:txBody>
      </p:sp>
      <p:sp>
        <p:nvSpPr>
          <p:cNvPr id="110" name="Google Shape;110;g1bf0d1b41ef_1_6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200e18a78c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Gathered input by turning the assessment rubric into an online survey. We closed the survey last Friday, and are just starting to analyze the results…</a:t>
            </a:r>
            <a:endParaRPr/>
          </a:p>
          <a:p>
            <a:pPr indent="0" lvl="0" marL="0" rtl="0" algn="l">
              <a:spcBef>
                <a:spcPts val="0"/>
              </a:spcBef>
              <a:spcAft>
                <a:spcPts val="0"/>
              </a:spcAft>
              <a:buNone/>
            </a:pPr>
            <a:r>
              <a:rPr b="1" lang="en"/>
              <a:t>Very preliminary read of the results… There is definite interest in exploring a merger although there is some concern about serials getting overlooked in a merged organization. </a:t>
            </a:r>
            <a:endParaRPr b="1"/>
          </a:p>
          <a:p>
            <a:pPr indent="0" lvl="0" marL="0" rtl="0" algn="l">
              <a:spcBef>
                <a:spcPts val="0"/>
              </a:spcBef>
              <a:spcAft>
                <a:spcPts val="0"/>
              </a:spcAft>
              <a:buNone/>
            </a:pPr>
            <a:r>
              <a:t/>
            </a:r>
            <a:endParaRPr/>
          </a:p>
          <a:p>
            <a:pPr indent="0" lvl="0" marL="0" rtl="0" algn="l">
              <a:spcBef>
                <a:spcPts val="0"/>
              </a:spcBef>
              <a:spcAft>
                <a:spcPts val="0"/>
              </a:spcAft>
              <a:buNone/>
            </a:pPr>
            <a:r>
              <a:rPr lang="en"/>
              <a:t>Say that, but note we have a lot more work to do in unpacking the results and formulating recommendations.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 have not set a firm revised deadline for completing our work, although we are working well together and are motivated to finish which we hope to do this spring.  </a:t>
            </a:r>
            <a:endParaRPr/>
          </a:p>
        </p:txBody>
      </p:sp>
      <p:sp>
        <p:nvSpPr>
          <p:cNvPr id="116" name="Google Shape;116;g200e18a78c5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1fbcc480cb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1fbcc480cb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Thank you! I think we have time for some questions?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0" name="Shape 50"/>
        <p:cNvGrpSpPr/>
        <p:nvPr/>
      </p:nvGrpSpPr>
      <p:grpSpPr>
        <a:xfrm>
          <a:off x="0" y="0"/>
          <a:ext cx="0" cy="0"/>
          <a:chOff x="0" y="0"/>
          <a:chExt cx="0" cy="0"/>
        </a:xfrm>
      </p:grpSpPr>
      <p:sp>
        <p:nvSpPr>
          <p:cNvPr id="51" name="Google Shape;51;p13"/>
          <p:cNvSpPr txBox="1"/>
          <p:nvPr>
            <p:ph type="title"/>
          </p:nvPr>
        </p:nvSpPr>
        <p:spPr>
          <a:xfrm>
            <a:off x="629841" y="273844"/>
            <a:ext cx="7886700" cy="994172"/>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sz="1100"/>
            </a:lvl1pPr>
            <a:lvl2pPr lvl="1">
              <a:spcBef>
                <a:spcPts val="0"/>
              </a:spcBef>
              <a:spcAft>
                <a:spcPts val="0"/>
              </a:spcAft>
              <a:buSzPts val="1100"/>
              <a:buNone/>
              <a:defRPr sz="1100"/>
            </a:lvl2pPr>
            <a:lvl3pPr lvl="2">
              <a:spcBef>
                <a:spcPts val="0"/>
              </a:spcBef>
              <a:spcAft>
                <a:spcPts val="0"/>
              </a:spcAft>
              <a:buSzPts val="1100"/>
              <a:buNone/>
              <a:defRPr sz="1100"/>
            </a:lvl3pPr>
            <a:lvl4pPr lvl="3">
              <a:spcBef>
                <a:spcPts val="0"/>
              </a:spcBef>
              <a:spcAft>
                <a:spcPts val="0"/>
              </a:spcAft>
              <a:buSzPts val="1100"/>
              <a:buNone/>
              <a:defRPr sz="1100"/>
            </a:lvl4pPr>
            <a:lvl5pPr lvl="4">
              <a:spcBef>
                <a:spcPts val="0"/>
              </a:spcBef>
              <a:spcAft>
                <a:spcPts val="0"/>
              </a:spcAft>
              <a:buSzPts val="1100"/>
              <a:buNone/>
              <a:defRPr sz="1100"/>
            </a:lvl5pPr>
            <a:lvl6pPr lvl="5">
              <a:spcBef>
                <a:spcPts val="0"/>
              </a:spcBef>
              <a:spcAft>
                <a:spcPts val="0"/>
              </a:spcAft>
              <a:buSzPts val="1100"/>
              <a:buNone/>
              <a:defRPr sz="1100"/>
            </a:lvl6pPr>
            <a:lvl7pPr lvl="6">
              <a:spcBef>
                <a:spcPts val="0"/>
              </a:spcBef>
              <a:spcAft>
                <a:spcPts val="0"/>
              </a:spcAft>
              <a:buSzPts val="1100"/>
              <a:buNone/>
              <a:defRPr sz="1100"/>
            </a:lvl7pPr>
            <a:lvl8pPr lvl="7">
              <a:spcBef>
                <a:spcPts val="0"/>
              </a:spcBef>
              <a:spcAft>
                <a:spcPts val="0"/>
              </a:spcAft>
              <a:buSzPts val="1100"/>
              <a:buNone/>
              <a:defRPr sz="1100"/>
            </a:lvl8pPr>
            <a:lvl9pPr lvl="8">
              <a:spcBef>
                <a:spcPts val="0"/>
              </a:spcBef>
              <a:spcAft>
                <a:spcPts val="0"/>
              </a:spcAft>
              <a:buSzPts val="1100"/>
              <a:buNone/>
              <a:defRPr sz="1100"/>
            </a:lvl9pPr>
          </a:lstStyle>
          <a:p/>
        </p:txBody>
      </p:sp>
      <p:sp>
        <p:nvSpPr>
          <p:cNvPr id="52" name="Google Shape;52;p13"/>
          <p:cNvSpPr txBox="1"/>
          <p:nvPr>
            <p:ph idx="1" type="body"/>
          </p:nvPr>
        </p:nvSpPr>
        <p:spPr>
          <a:xfrm>
            <a:off x="629841" y="1260872"/>
            <a:ext cx="3868340" cy="617934"/>
          </a:xfrm>
          <a:prstGeom prst="rect">
            <a:avLst/>
          </a:prstGeom>
          <a:noFill/>
          <a:ln>
            <a:noFill/>
          </a:ln>
        </p:spPr>
        <p:txBody>
          <a:bodyPr anchorCtr="0" anchor="b"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800"/>
              <a:buNone/>
              <a:defRPr b="1" sz="1800"/>
            </a:lvl1pPr>
            <a:lvl2pPr indent="-228600" lvl="1" marL="914400" algn="l">
              <a:lnSpc>
                <a:spcPct val="90000"/>
              </a:lnSpc>
              <a:spcBef>
                <a:spcPts val="1200"/>
              </a:spcBef>
              <a:spcAft>
                <a:spcPts val="0"/>
              </a:spcAft>
              <a:buClr>
                <a:schemeClr val="dk1"/>
              </a:buClr>
              <a:buSzPts val="1500"/>
              <a:buNone/>
              <a:defRPr b="1" sz="1500"/>
            </a:lvl2pPr>
            <a:lvl3pPr indent="-228600" lvl="2" marL="1371600" algn="l">
              <a:lnSpc>
                <a:spcPct val="90000"/>
              </a:lnSpc>
              <a:spcBef>
                <a:spcPts val="1200"/>
              </a:spcBef>
              <a:spcAft>
                <a:spcPts val="0"/>
              </a:spcAft>
              <a:buClr>
                <a:schemeClr val="dk1"/>
              </a:buClr>
              <a:buSzPts val="1400"/>
              <a:buNone/>
              <a:defRPr b="1" sz="1400"/>
            </a:lvl3pPr>
            <a:lvl4pPr indent="-228600" lvl="3" marL="1828800" algn="l">
              <a:lnSpc>
                <a:spcPct val="90000"/>
              </a:lnSpc>
              <a:spcBef>
                <a:spcPts val="1200"/>
              </a:spcBef>
              <a:spcAft>
                <a:spcPts val="0"/>
              </a:spcAft>
              <a:buClr>
                <a:schemeClr val="dk1"/>
              </a:buClr>
              <a:buSzPts val="1200"/>
              <a:buNone/>
              <a:defRPr b="1" sz="1200"/>
            </a:lvl4pPr>
            <a:lvl5pPr indent="-228600" lvl="4" marL="2286000" algn="l">
              <a:lnSpc>
                <a:spcPct val="90000"/>
              </a:lnSpc>
              <a:spcBef>
                <a:spcPts val="1200"/>
              </a:spcBef>
              <a:spcAft>
                <a:spcPts val="0"/>
              </a:spcAft>
              <a:buClr>
                <a:schemeClr val="dk1"/>
              </a:buClr>
              <a:buSzPts val="1200"/>
              <a:buNone/>
              <a:defRPr b="1" sz="1200"/>
            </a:lvl5pPr>
            <a:lvl6pPr indent="-228600" lvl="5" marL="2743200" algn="l">
              <a:lnSpc>
                <a:spcPct val="90000"/>
              </a:lnSpc>
              <a:spcBef>
                <a:spcPts val="1200"/>
              </a:spcBef>
              <a:spcAft>
                <a:spcPts val="0"/>
              </a:spcAft>
              <a:buClr>
                <a:schemeClr val="dk1"/>
              </a:buClr>
              <a:buSzPts val="1200"/>
              <a:buNone/>
              <a:defRPr b="1" sz="1200"/>
            </a:lvl6pPr>
            <a:lvl7pPr indent="-228600" lvl="6" marL="3200400" algn="l">
              <a:lnSpc>
                <a:spcPct val="90000"/>
              </a:lnSpc>
              <a:spcBef>
                <a:spcPts val="1200"/>
              </a:spcBef>
              <a:spcAft>
                <a:spcPts val="0"/>
              </a:spcAft>
              <a:buClr>
                <a:schemeClr val="dk1"/>
              </a:buClr>
              <a:buSzPts val="1200"/>
              <a:buNone/>
              <a:defRPr b="1" sz="1200"/>
            </a:lvl7pPr>
            <a:lvl8pPr indent="-228600" lvl="7" marL="3657600" algn="l">
              <a:lnSpc>
                <a:spcPct val="90000"/>
              </a:lnSpc>
              <a:spcBef>
                <a:spcPts val="1200"/>
              </a:spcBef>
              <a:spcAft>
                <a:spcPts val="0"/>
              </a:spcAft>
              <a:buClr>
                <a:schemeClr val="dk1"/>
              </a:buClr>
              <a:buSzPts val="1200"/>
              <a:buNone/>
              <a:defRPr b="1" sz="1200"/>
            </a:lvl8pPr>
            <a:lvl9pPr indent="-228600" lvl="8" marL="4114800" algn="l">
              <a:lnSpc>
                <a:spcPct val="90000"/>
              </a:lnSpc>
              <a:spcBef>
                <a:spcPts val="1200"/>
              </a:spcBef>
              <a:spcAft>
                <a:spcPts val="1200"/>
              </a:spcAft>
              <a:buClr>
                <a:schemeClr val="dk1"/>
              </a:buClr>
              <a:buSzPts val="1200"/>
              <a:buNone/>
              <a:defRPr b="1" sz="1200"/>
            </a:lvl9pPr>
          </a:lstStyle>
          <a:p/>
        </p:txBody>
      </p:sp>
      <p:sp>
        <p:nvSpPr>
          <p:cNvPr id="53" name="Google Shape;53;p13"/>
          <p:cNvSpPr txBox="1"/>
          <p:nvPr>
            <p:ph idx="2" type="body"/>
          </p:nvPr>
        </p:nvSpPr>
        <p:spPr>
          <a:xfrm>
            <a:off x="629841" y="1878806"/>
            <a:ext cx="3868340" cy="2763441"/>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sz="1100"/>
            </a:lvl1pPr>
            <a:lvl2pPr indent="-317500" lvl="1" marL="914400" algn="l">
              <a:lnSpc>
                <a:spcPct val="90000"/>
              </a:lnSpc>
              <a:spcBef>
                <a:spcPts val="1200"/>
              </a:spcBef>
              <a:spcAft>
                <a:spcPts val="0"/>
              </a:spcAft>
              <a:buClr>
                <a:schemeClr val="dk1"/>
              </a:buClr>
              <a:buSzPts val="1400"/>
              <a:buChar char="○"/>
              <a:defRPr sz="1100"/>
            </a:lvl2pPr>
            <a:lvl3pPr indent="-317500" lvl="2" marL="1371600" algn="l">
              <a:lnSpc>
                <a:spcPct val="90000"/>
              </a:lnSpc>
              <a:spcBef>
                <a:spcPts val="1200"/>
              </a:spcBef>
              <a:spcAft>
                <a:spcPts val="0"/>
              </a:spcAft>
              <a:buClr>
                <a:schemeClr val="dk1"/>
              </a:buClr>
              <a:buSzPts val="1400"/>
              <a:buChar char="■"/>
              <a:defRPr sz="1100"/>
            </a:lvl3pPr>
            <a:lvl4pPr indent="-317500" lvl="3" marL="1828800" algn="l">
              <a:lnSpc>
                <a:spcPct val="90000"/>
              </a:lnSpc>
              <a:spcBef>
                <a:spcPts val="1200"/>
              </a:spcBef>
              <a:spcAft>
                <a:spcPts val="0"/>
              </a:spcAft>
              <a:buClr>
                <a:schemeClr val="dk1"/>
              </a:buClr>
              <a:buSzPts val="1400"/>
              <a:buChar char="●"/>
              <a:defRPr sz="1100"/>
            </a:lvl4pPr>
            <a:lvl5pPr indent="-317500" lvl="4" marL="2286000" algn="l">
              <a:lnSpc>
                <a:spcPct val="90000"/>
              </a:lnSpc>
              <a:spcBef>
                <a:spcPts val="1200"/>
              </a:spcBef>
              <a:spcAft>
                <a:spcPts val="0"/>
              </a:spcAft>
              <a:buClr>
                <a:schemeClr val="dk1"/>
              </a:buClr>
              <a:buSzPts val="1400"/>
              <a:buChar char="○"/>
              <a:defRPr sz="1100"/>
            </a:lvl5pPr>
            <a:lvl6pPr indent="-317500" lvl="5" marL="2743200" algn="l">
              <a:lnSpc>
                <a:spcPct val="90000"/>
              </a:lnSpc>
              <a:spcBef>
                <a:spcPts val="1200"/>
              </a:spcBef>
              <a:spcAft>
                <a:spcPts val="0"/>
              </a:spcAft>
              <a:buClr>
                <a:schemeClr val="dk1"/>
              </a:buClr>
              <a:buSzPts val="1400"/>
              <a:buChar char="■"/>
              <a:defRPr sz="1100"/>
            </a:lvl6pPr>
            <a:lvl7pPr indent="-317500" lvl="6" marL="3200400" algn="l">
              <a:lnSpc>
                <a:spcPct val="90000"/>
              </a:lnSpc>
              <a:spcBef>
                <a:spcPts val="1200"/>
              </a:spcBef>
              <a:spcAft>
                <a:spcPts val="0"/>
              </a:spcAft>
              <a:buClr>
                <a:schemeClr val="dk1"/>
              </a:buClr>
              <a:buSzPts val="1400"/>
              <a:buChar char="●"/>
              <a:defRPr sz="1100"/>
            </a:lvl7pPr>
            <a:lvl8pPr indent="-317500" lvl="7" marL="3657600" algn="l">
              <a:lnSpc>
                <a:spcPct val="90000"/>
              </a:lnSpc>
              <a:spcBef>
                <a:spcPts val="1200"/>
              </a:spcBef>
              <a:spcAft>
                <a:spcPts val="0"/>
              </a:spcAft>
              <a:buClr>
                <a:schemeClr val="dk1"/>
              </a:buClr>
              <a:buSzPts val="1400"/>
              <a:buChar char="○"/>
              <a:defRPr sz="1100"/>
            </a:lvl8pPr>
            <a:lvl9pPr indent="-317500" lvl="8" marL="4114800" algn="l">
              <a:lnSpc>
                <a:spcPct val="90000"/>
              </a:lnSpc>
              <a:spcBef>
                <a:spcPts val="1200"/>
              </a:spcBef>
              <a:spcAft>
                <a:spcPts val="1200"/>
              </a:spcAft>
              <a:buClr>
                <a:schemeClr val="dk1"/>
              </a:buClr>
              <a:buSzPts val="1400"/>
              <a:buChar char="■"/>
              <a:defRPr sz="1100"/>
            </a:lvl9pPr>
          </a:lstStyle>
          <a:p/>
        </p:txBody>
      </p:sp>
      <p:sp>
        <p:nvSpPr>
          <p:cNvPr id="54" name="Google Shape;54;p13"/>
          <p:cNvSpPr txBox="1"/>
          <p:nvPr>
            <p:ph idx="3" type="body"/>
          </p:nvPr>
        </p:nvSpPr>
        <p:spPr>
          <a:xfrm>
            <a:off x="4629150" y="1260872"/>
            <a:ext cx="3887391" cy="617934"/>
          </a:xfrm>
          <a:prstGeom prst="rect">
            <a:avLst/>
          </a:prstGeom>
          <a:noFill/>
          <a:ln>
            <a:noFill/>
          </a:ln>
        </p:spPr>
        <p:txBody>
          <a:bodyPr anchorCtr="0" anchor="b" bIns="34275" lIns="68575" spcFirstLastPara="1" rIns="68575" wrap="square" tIns="34275">
            <a:normAutofit/>
          </a:bodyPr>
          <a:lstStyle>
            <a:lvl1pPr indent="-228600" lvl="0" marL="457200" algn="l">
              <a:lnSpc>
                <a:spcPct val="90000"/>
              </a:lnSpc>
              <a:spcBef>
                <a:spcPts val="800"/>
              </a:spcBef>
              <a:spcAft>
                <a:spcPts val="0"/>
              </a:spcAft>
              <a:buClr>
                <a:schemeClr val="dk1"/>
              </a:buClr>
              <a:buSzPts val="1800"/>
              <a:buNone/>
              <a:defRPr b="1" sz="1800"/>
            </a:lvl1pPr>
            <a:lvl2pPr indent="-228600" lvl="1" marL="914400" algn="l">
              <a:lnSpc>
                <a:spcPct val="90000"/>
              </a:lnSpc>
              <a:spcBef>
                <a:spcPts val="1200"/>
              </a:spcBef>
              <a:spcAft>
                <a:spcPts val="0"/>
              </a:spcAft>
              <a:buClr>
                <a:schemeClr val="dk1"/>
              </a:buClr>
              <a:buSzPts val="1500"/>
              <a:buNone/>
              <a:defRPr b="1" sz="1500"/>
            </a:lvl2pPr>
            <a:lvl3pPr indent="-228600" lvl="2" marL="1371600" algn="l">
              <a:lnSpc>
                <a:spcPct val="90000"/>
              </a:lnSpc>
              <a:spcBef>
                <a:spcPts val="1200"/>
              </a:spcBef>
              <a:spcAft>
                <a:spcPts val="0"/>
              </a:spcAft>
              <a:buClr>
                <a:schemeClr val="dk1"/>
              </a:buClr>
              <a:buSzPts val="1400"/>
              <a:buNone/>
              <a:defRPr b="1" sz="1400"/>
            </a:lvl3pPr>
            <a:lvl4pPr indent="-228600" lvl="3" marL="1828800" algn="l">
              <a:lnSpc>
                <a:spcPct val="90000"/>
              </a:lnSpc>
              <a:spcBef>
                <a:spcPts val="1200"/>
              </a:spcBef>
              <a:spcAft>
                <a:spcPts val="0"/>
              </a:spcAft>
              <a:buClr>
                <a:schemeClr val="dk1"/>
              </a:buClr>
              <a:buSzPts val="1200"/>
              <a:buNone/>
              <a:defRPr b="1" sz="1200"/>
            </a:lvl4pPr>
            <a:lvl5pPr indent="-228600" lvl="4" marL="2286000" algn="l">
              <a:lnSpc>
                <a:spcPct val="90000"/>
              </a:lnSpc>
              <a:spcBef>
                <a:spcPts val="1200"/>
              </a:spcBef>
              <a:spcAft>
                <a:spcPts val="0"/>
              </a:spcAft>
              <a:buClr>
                <a:schemeClr val="dk1"/>
              </a:buClr>
              <a:buSzPts val="1200"/>
              <a:buNone/>
              <a:defRPr b="1" sz="1200"/>
            </a:lvl5pPr>
            <a:lvl6pPr indent="-228600" lvl="5" marL="2743200" algn="l">
              <a:lnSpc>
                <a:spcPct val="90000"/>
              </a:lnSpc>
              <a:spcBef>
                <a:spcPts val="1200"/>
              </a:spcBef>
              <a:spcAft>
                <a:spcPts val="0"/>
              </a:spcAft>
              <a:buClr>
                <a:schemeClr val="dk1"/>
              </a:buClr>
              <a:buSzPts val="1200"/>
              <a:buNone/>
              <a:defRPr b="1" sz="1200"/>
            </a:lvl6pPr>
            <a:lvl7pPr indent="-228600" lvl="6" marL="3200400" algn="l">
              <a:lnSpc>
                <a:spcPct val="90000"/>
              </a:lnSpc>
              <a:spcBef>
                <a:spcPts val="1200"/>
              </a:spcBef>
              <a:spcAft>
                <a:spcPts val="0"/>
              </a:spcAft>
              <a:buClr>
                <a:schemeClr val="dk1"/>
              </a:buClr>
              <a:buSzPts val="1200"/>
              <a:buNone/>
              <a:defRPr b="1" sz="1200"/>
            </a:lvl7pPr>
            <a:lvl8pPr indent="-228600" lvl="7" marL="3657600" algn="l">
              <a:lnSpc>
                <a:spcPct val="90000"/>
              </a:lnSpc>
              <a:spcBef>
                <a:spcPts val="1200"/>
              </a:spcBef>
              <a:spcAft>
                <a:spcPts val="0"/>
              </a:spcAft>
              <a:buClr>
                <a:schemeClr val="dk1"/>
              </a:buClr>
              <a:buSzPts val="1200"/>
              <a:buNone/>
              <a:defRPr b="1" sz="1200"/>
            </a:lvl8pPr>
            <a:lvl9pPr indent="-228600" lvl="8" marL="4114800" algn="l">
              <a:lnSpc>
                <a:spcPct val="90000"/>
              </a:lnSpc>
              <a:spcBef>
                <a:spcPts val="1200"/>
              </a:spcBef>
              <a:spcAft>
                <a:spcPts val="1200"/>
              </a:spcAft>
              <a:buClr>
                <a:schemeClr val="dk1"/>
              </a:buClr>
              <a:buSzPts val="1200"/>
              <a:buNone/>
              <a:defRPr b="1" sz="1200"/>
            </a:lvl9pPr>
          </a:lstStyle>
          <a:p/>
        </p:txBody>
      </p:sp>
      <p:sp>
        <p:nvSpPr>
          <p:cNvPr id="55" name="Google Shape;55;p13"/>
          <p:cNvSpPr txBox="1"/>
          <p:nvPr>
            <p:ph idx="4" type="body"/>
          </p:nvPr>
        </p:nvSpPr>
        <p:spPr>
          <a:xfrm>
            <a:off x="4629150" y="1878806"/>
            <a:ext cx="3887391" cy="2763441"/>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sz="1100"/>
            </a:lvl1pPr>
            <a:lvl2pPr indent="-317500" lvl="1" marL="914400" algn="l">
              <a:lnSpc>
                <a:spcPct val="90000"/>
              </a:lnSpc>
              <a:spcBef>
                <a:spcPts val="1200"/>
              </a:spcBef>
              <a:spcAft>
                <a:spcPts val="0"/>
              </a:spcAft>
              <a:buClr>
                <a:schemeClr val="dk1"/>
              </a:buClr>
              <a:buSzPts val="1400"/>
              <a:buChar char="○"/>
              <a:defRPr sz="1100"/>
            </a:lvl2pPr>
            <a:lvl3pPr indent="-317500" lvl="2" marL="1371600" algn="l">
              <a:lnSpc>
                <a:spcPct val="90000"/>
              </a:lnSpc>
              <a:spcBef>
                <a:spcPts val="1200"/>
              </a:spcBef>
              <a:spcAft>
                <a:spcPts val="0"/>
              </a:spcAft>
              <a:buClr>
                <a:schemeClr val="dk1"/>
              </a:buClr>
              <a:buSzPts val="1400"/>
              <a:buChar char="■"/>
              <a:defRPr sz="1100"/>
            </a:lvl3pPr>
            <a:lvl4pPr indent="-317500" lvl="3" marL="1828800" algn="l">
              <a:lnSpc>
                <a:spcPct val="90000"/>
              </a:lnSpc>
              <a:spcBef>
                <a:spcPts val="1200"/>
              </a:spcBef>
              <a:spcAft>
                <a:spcPts val="0"/>
              </a:spcAft>
              <a:buClr>
                <a:schemeClr val="dk1"/>
              </a:buClr>
              <a:buSzPts val="1400"/>
              <a:buChar char="●"/>
              <a:defRPr sz="1100"/>
            </a:lvl4pPr>
            <a:lvl5pPr indent="-317500" lvl="4" marL="2286000" algn="l">
              <a:lnSpc>
                <a:spcPct val="90000"/>
              </a:lnSpc>
              <a:spcBef>
                <a:spcPts val="1200"/>
              </a:spcBef>
              <a:spcAft>
                <a:spcPts val="0"/>
              </a:spcAft>
              <a:buClr>
                <a:schemeClr val="dk1"/>
              </a:buClr>
              <a:buSzPts val="1400"/>
              <a:buChar char="○"/>
              <a:defRPr sz="1100"/>
            </a:lvl5pPr>
            <a:lvl6pPr indent="-317500" lvl="5" marL="2743200" algn="l">
              <a:lnSpc>
                <a:spcPct val="90000"/>
              </a:lnSpc>
              <a:spcBef>
                <a:spcPts val="1200"/>
              </a:spcBef>
              <a:spcAft>
                <a:spcPts val="0"/>
              </a:spcAft>
              <a:buClr>
                <a:schemeClr val="dk1"/>
              </a:buClr>
              <a:buSzPts val="1400"/>
              <a:buChar char="■"/>
              <a:defRPr sz="1100"/>
            </a:lvl6pPr>
            <a:lvl7pPr indent="-317500" lvl="6" marL="3200400" algn="l">
              <a:lnSpc>
                <a:spcPct val="90000"/>
              </a:lnSpc>
              <a:spcBef>
                <a:spcPts val="1200"/>
              </a:spcBef>
              <a:spcAft>
                <a:spcPts val="0"/>
              </a:spcAft>
              <a:buClr>
                <a:schemeClr val="dk1"/>
              </a:buClr>
              <a:buSzPts val="1400"/>
              <a:buChar char="●"/>
              <a:defRPr sz="1100"/>
            </a:lvl7pPr>
            <a:lvl8pPr indent="-317500" lvl="7" marL="3657600" algn="l">
              <a:lnSpc>
                <a:spcPct val="90000"/>
              </a:lnSpc>
              <a:spcBef>
                <a:spcPts val="1200"/>
              </a:spcBef>
              <a:spcAft>
                <a:spcPts val="0"/>
              </a:spcAft>
              <a:buClr>
                <a:schemeClr val="dk1"/>
              </a:buClr>
              <a:buSzPts val="1400"/>
              <a:buChar char="○"/>
              <a:defRPr sz="1100"/>
            </a:lvl8pPr>
            <a:lvl9pPr indent="-317500" lvl="8" marL="4114800" algn="l">
              <a:lnSpc>
                <a:spcPct val="90000"/>
              </a:lnSpc>
              <a:spcBef>
                <a:spcPts val="1200"/>
              </a:spcBef>
              <a:spcAft>
                <a:spcPts val="1200"/>
              </a:spcAft>
              <a:buClr>
                <a:schemeClr val="dk1"/>
              </a:buClr>
              <a:buSzPts val="1400"/>
              <a:buChar char="■"/>
              <a:defRPr sz="1100"/>
            </a:lvl9pPr>
          </a:lstStyle>
          <a:p/>
        </p:txBody>
      </p:sp>
      <p:sp>
        <p:nvSpPr>
          <p:cNvPr id="56" name="Google Shape;56;p13"/>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sz="1100"/>
            </a:lvl1pPr>
            <a:lvl2pPr lvl="1" algn="l">
              <a:spcBef>
                <a:spcPts val="0"/>
              </a:spcBef>
              <a:spcAft>
                <a:spcPts val="0"/>
              </a:spcAft>
              <a:buSzPts val="1100"/>
              <a:buNone/>
              <a:defRPr sz="1100"/>
            </a:lvl2pPr>
            <a:lvl3pPr lvl="2" algn="l">
              <a:spcBef>
                <a:spcPts val="0"/>
              </a:spcBef>
              <a:spcAft>
                <a:spcPts val="0"/>
              </a:spcAft>
              <a:buSzPts val="1100"/>
              <a:buNone/>
              <a:defRPr sz="1100"/>
            </a:lvl3pPr>
            <a:lvl4pPr lvl="3" algn="l">
              <a:spcBef>
                <a:spcPts val="0"/>
              </a:spcBef>
              <a:spcAft>
                <a:spcPts val="0"/>
              </a:spcAft>
              <a:buSzPts val="1100"/>
              <a:buNone/>
              <a:defRPr sz="1100"/>
            </a:lvl4pPr>
            <a:lvl5pPr lvl="4" algn="l">
              <a:spcBef>
                <a:spcPts val="0"/>
              </a:spcBef>
              <a:spcAft>
                <a:spcPts val="0"/>
              </a:spcAft>
              <a:buSzPts val="1100"/>
              <a:buNone/>
              <a:defRPr sz="1100"/>
            </a:lvl5pPr>
            <a:lvl6pPr lvl="5" algn="l">
              <a:spcBef>
                <a:spcPts val="0"/>
              </a:spcBef>
              <a:spcAft>
                <a:spcPts val="0"/>
              </a:spcAft>
              <a:buSzPts val="1100"/>
              <a:buNone/>
              <a:defRPr sz="1100"/>
            </a:lvl6pPr>
            <a:lvl7pPr lvl="6" algn="l">
              <a:spcBef>
                <a:spcPts val="0"/>
              </a:spcBef>
              <a:spcAft>
                <a:spcPts val="0"/>
              </a:spcAft>
              <a:buSzPts val="1100"/>
              <a:buNone/>
              <a:defRPr sz="1100"/>
            </a:lvl7pPr>
            <a:lvl8pPr lvl="7" algn="l">
              <a:spcBef>
                <a:spcPts val="0"/>
              </a:spcBef>
              <a:spcAft>
                <a:spcPts val="0"/>
              </a:spcAft>
              <a:buSzPts val="1100"/>
              <a:buNone/>
              <a:defRPr sz="1100"/>
            </a:lvl8pPr>
            <a:lvl9pPr lvl="8" algn="l">
              <a:spcBef>
                <a:spcPts val="0"/>
              </a:spcBef>
              <a:spcAft>
                <a:spcPts val="0"/>
              </a:spcAft>
              <a:buSzPts val="1100"/>
              <a:buNone/>
              <a:defRPr sz="1100"/>
            </a:lvl9pPr>
          </a:lstStyle>
          <a:p/>
        </p:txBody>
      </p:sp>
      <p:sp>
        <p:nvSpPr>
          <p:cNvPr id="57" name="Google Shape;57;p13"/>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sz="1100"/>
            </a:lvl1pPr>
            <a:lvl2pPr lvl="1" algn="l">
              <a:spcBef>
                <a:spcPts val="0"/>
              </a:spcBef>
              <a:spcAft>
                <a:spcPts val="0"/>
              </a:spcAft>
              <a:buSzPts val="1100"/>
              <a:buNone/>
              <a:defRPr sz="1100"/>
            </a:lvl2pPr>
            <a:lvl3pPr lvl="2" algn="l">
              <a:spcBef>
                <a:spcPts val="0"/>
              </a:spcBef>
              <a:spcAft>
                <a:spcPts val="0"/>
              </a:spcAft>
              <a:buSzPts val="1100"/>
              <a:buNone/>
              <a:defRPr sz="1100"/>
            </a:lvl3pPr>
            <a:lvl4pPr lvl="3" algn="l">
              <a:spcBef>
                <a:spcPts val="0"/>
              </a:spcBef>
              <a:spcAft>
                <a:spcPts val="0"/>
              </a:spcAft>
              <a:buSzPts val="1100"/>
              <a:buNone/>
              <a:defRPr sz="1100"/>
            </a:lvl4pPr>
            <a:lvl5pPr lvl="4" algn="l">
              <a:spcBef>
                <a:spcPts val="0"/>
              </a:spcBef>
              <a:spcAft>
                <a:spcPts val="0"/>
              </a:spcAft>
              <a:buSzPts val="1100"/>
              <a:buNone/>
              <a:defRPr sz="1100"/>
            </a:lvl5pPr>
            <a:lvl6pPr lvl="5" algn="l">
              <a:spcBef>
                <a:spcPts val="0"/>
              </a:spcBef>
              <a:spcAft>
                <a:spcPts val="0"/>
              </a:spcAft>
              <a:buSzPts val="1100"/>
              <a:buNone/>
              <a:defRPr sz="1100"/>
            </a:lvl6pPr>
            <a:lvl7pPr lvl="6" algn="l">
              <a:spcBef>
                <a:spcPts val="0"/>
              </a:spcBef>
              <a:spcAft>
                <a:spcPts val="0"/>
              </a:spcAft>
              <a:buSzPts val="1100"/>
              <a:buNone/>
              <a:defRPr sz="1100"/>
            </a:lvl7pPr>
            <a:lvl8pPr lvl="7" algn="l">
              <a:spcBef>
                <a:spcPts val="0"/>
              </a:spcBef>
              <a:spcAft>
                <a:spcPts val="0"/>
              </a:spcAft>
              <a:buSzPts val="1100"/>
              <a:buNone/>
              <a:defRPr sz="1100"/>
            </a:lvl8pPr>
            <a:lvl9pPr lvl="8" algn="l">
              <a:spcBef>
                <a:spcPts val="0"/>
              </a:spcBef>
              <a:spcAft>
                <a:spcPts val="0"/>
              </a:spcAft>
              <a:buSzPts val="1100"/>
              <a:buNone/>
              <a:defRPr sz="1100"/>
            </a:lvl9pPr>
          </a:lstStyle>
          <a:p/>
        </p:txBody>
      </p:sp>
      <p:sp>
        <p:nvSpPr>
          <p:cNvPr id="58" name="Google Shape;58;p13"/>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rmAutofit/>
          </a:bodyPr>
          <a:lstStyle>
            <a:lvl1pPr indent="0" lvl="0" marL="0" algn="r">
              <a:spcBef>
                <a:spcPts val="0"/>
              </a:spcBef>
              <a:buNone/>
              <a:defRPr sz="1100"/>
            </a:lvl1pPr>
            <a:lvl2pPr indent="0" lvl="1" marL="0" algn="r">
              <a:spcBef>
                <a:spcPts val="0"/>
              </a:spcBef>
              <a:buNone/>
              <a:defRPr sz="1100"/>
            </a:lvl2pPr>
            <a:lvl3pPr indent="0" lvl="2" marL="0" algn="r">
              <a:spcBef>
                <a:spcPts val="0"/>
              </a:spcBef>
              <a:buNone/>
              <a:defRPr sz="1100"/>
            </a:lvl3pPr>
            <a:lvl4pPr indent="0" lvl="3" marL="0" algn="r">
              <a:spcBef>
                <a:spcPts val="0"/>
              </a:spcBef>
              <a:buNone/>
              <a:defRPr sz="1100"/>
            </a:lvl4pPr>
            <a:lvl5pPr indent="0" lvl="4" marL="0" algn="r">
              <a:spcBef>
                <a:spcPts val="0"/>
              </a:spcBef>
              <a:buNone/>
              <a:defRPr sz="1100"/>
            </a:lvl5pPr>
            <a:lvl6pPr indent="0" lvl="5" marL="0" algn="r">
              <a:spcBef>
                <a:spcPts val="0"/>
              </a:spcBef>
              <a:buNone/>
              <a:defRPr sz="1100"/>
            </a:lvl6pPr>
            <a:lvl7pPr indent="0" lvl="6" marL="0" algn="r">
              <a:spcBef>
                <a:spcPts val="0"/>
              </a:spcBef>
              <a:buNone/>
              <a:defRPr sz="1100"/>
            </a:lvl7pPr>
            <a:lvl8pPr indent="0" lvl="7" marL="0" algn="r">
              <a:spcBef>
                <a:spcPts val="0"/>
              </a:spcBef>
              <a:buNone/>
              <a:defRPr sz="1100"/>
            </a:lvl8pPr>
            <a:lvl9pPr indent="0" lvl="8" marL="0" algn="r">
              <a:spcBef>
                <a:spcPts val="0"/>
              </a:spcBef>
              <a:buNone/>
              <a:defRPr sz="1100"/>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9" name="Shape 59"/>
        <p:cNvGrpSpPr/>
        <p:nvPr/>
      </p:nvGrpSpPr>
      <p:grpSpPr>
        <a:xfrm>
          <a:off x="0" y="0"/>
          <a:ext cx="0" cy="0"/>
          <a:chOff x="0" y="0"/>
          <a:chExt cx="0" cy="0"/>
        </a:xfrm>
      </p:grpSpPr>
      <p:sp>
        <p:nvSpPr>
          <p:cNvPr id="60" name="Google Shape;60;p14"/>
          <p:cNvSpPr txBox="1"/>
          <p:nvPr>
            <p:ph type="title"/>
          </p:nvPr>
        </p:nvSpPr>
        <p:spPr>
          <a:xfrm>
            <a:off x="628650" y="273844"/>
            <a:ext cx="7886700" cy="994172"/>
          </a:xfrm>
          <a:prstGeom prst="rect">
            <a:avLst/>
          </a:prstGeom>
          <a:noFill/>
          <a:ln>
            <a:noFill/>
          </a:ln>
        </p:spPr>
        <p:txBody>
          <a:bodyPr anchorCtr="0" anchor="ctr" bIns="34275" lIns="68575" spcFirstLastPara="1" rIns="68575" wrap="square" tIns="34275">
            <a:normAutofit/>
          </a:bodyPr>
          <a:lstStyle>
            <a:lvl1pPr lvl="0" algn="l">
              <a:lnSpc>
                <a:spcPct val="90000"/>
              </a:lnSpc>
              <a:spcBef>
                <a:spcPts val="0"/>
              </a:spcBef>
              <a:spcAft>
                <a:spcPts val="0"/>
              </a:spcAft>
              <a:buClr>
                <a:schemeClr val="dk1"/>
              </a:buClr>
              <a:buSzPts val="1400"/>
              <a:buNone/>
              <a:defRPr sz="1100"/>
            </a:lvl1pPr>
            <a:lvl2pPr lvl="1">
              <a:spcBef>
                <a:spcPts val="0"/>
              </a:spcBef>
              <a:spcAft>
                <a:spcPts val="0"/>
              </a:spcAft>
              <a:buSzPts val="1100"/>
              <a:buNone/>
              <a:defRPr sz="1100"/>
            </a:lvl2pPr>
            <a:lvl3pPr lvl="2">
              <a:spcBef>
                <a:spcPts val="0"/>
              </a:spcBef>
              <a:spcAft>
                <a:spcPts val="0"/>
              </a:spcAft>
              <a:buSzPts val="1100"/>
              <a:buNone/>
              <a:defRPr sz="1100"/>
            </a:lvl3pPr>
            <a:lvl4pPr lvl="3">
              <a:spcBef>
                <a:spcPts val="0"/>
              </a:spcBef>
              <a:spcAft>
                <a:spcPts val="0"/>
              </a:spcAft>
              <a:buSzPts val="1100"/>
              <a:buNone/>
              <a:defRPr sz="1100"/>
            </a:lvl4pPr>
            <a:lvl5pPr lvl="4">
              <a:spcBef>
                <a:spcPts val="0"/>
              </a:spcBef>
              <a:spcAft>
                <a:spcPts val="0"/>
              </a:spcAft>
              <a:buSzPts val="1100"/>
              <a:buNone/>
              <a:defRPr sz="1100"/>
            </a:lvl5pPr>
            <a:lvl6pPr lvl="5">
              <a:spcBef>
                <a:spcPts val="0"/>
              </a:spcBef>
              <a:spcAft>
                <a:spcPts val="0"/>
              </a:spcAft>
              <a:buSzPts val="1100"/>
              <a:buNone/>
              <a:defRPr sz="1100"/>
            </a:lvl6pPr>
            <a:lvl7pPr lvl="6">
              <a:spcBef>
                <a:spcPts val="0"/>
              </a:spcBef>
              <a:spcAft>
                <a:spcPts val="0"/>
              </a:spcAft>
              <a:buSzPts val="1100"/>
              <a:buNone/>
              <a:defRPr sz="1100"/>
            </a:lvl7pPr>
            <a:lvl8pPr lvl="7">
              <a:spcBef>
                <a:spcPts val="0"/>
              </a:spcBef>
              <a:spcAft>
                <a:spcPts val="0"/>
              </a:spcAft>
              <a:buSzPts val="1100"/>
              <a:buNone/>
              <a:defRPr sz="1100"/>
            </a:lvl8pPr>
            <a:lvl9pPr lvl="8">
              <a:spcBef>
                <a:spcPts val="0"/>
              </a:spcBef>
              <a:spcAft>
                <a:spcPts val="0"/>
              </a:spcAft>
              <a:buSzPts val="1100"/>
              <a:buNone/>
              <a:defRPr sz="1100"/>
            </a:lvl9pPr>
          </a:lstStyle>
          <a:p/>
        </p:txBody>
      </p:sp>
      <p:sp>
        <p:nvSpPr>
          <p:cNvPr id="61" name="Google Shape;61;p14"/>
          <p:cNvSpPr txBox="1"/>
          <p:nvPr>
            <p:ph idx="1" type="body"/>
          </p:nvPr>
        </p:nvSpPr>
        <p:spPr>
          <a:xfrm>
            <a:off x="628650" y="1369219"/>
            <a:ext cx="7886700" cy="3263504"/>
          </a:xfrm>
          <a:prstGeom prst="rect">
            <a:avLst/>
          </a:prstGeom>
          <a:noFill/>
          <a:ln>
            <a:noFill/>
          </a:ln>
        </p:spPr>
        <p:txBody>
          <a:bodyPr anchorCtr="0" anchor="t" bIns="34275" lIns="68575" spcFirstLastPara="1" rIns="68575" wrap="square" tIns="34275">
            <a:normAutofit/>
          </a:bodyPr>
          <a:lstStyle>
            <a:lvl1pPr indent="-317500" lvl="0" marL="457200" algn="l">
              <a:lnSpc>
                <a:spcPct val="90000"/>
              </a:lnSpc>
              <a:spcBef>
                <a:spcPts val="800"/>
              </a:spcBef>
              <a:spcAft>
                <a:spcPts val="0"/>
              </a:spcAft>
              <a:buClr>
                <a:schemeClr val="dk1"/>
              </a:buClr>
              <a:buSzPts val="1400"/>
              <a:buChar char="●"/>
              <a:defRPr sz="1100"/>
            </a:lvl1pPr>
            <a:lvl2pPr indent="-317500" lvl="1" marL="914400" algn="l">
              <a:lnSpc>
                <a:spcPct val="90000"/>
              </a:lnSpc>
              <a:spcBef>
                <a:spcPts val="1200"/>
              </a:spcBef>
              <a:spcAft>
                <a:spcPts val="0"/>
              </a:spcAft>
              <a:buClr>
                <a:schemeClr val="dk1"/>
              </a:buClr>
              <a:buSzPts val="1400"/>
              <a:buChar char="○"/>
              <a:defRPr sz="1100"/>
            </a:lvl2pPr>
            <a:lvl3pPr indent="-317500" lvl="2" marL="1371600" algn="l">
              <a:lnSpc>
                <a:spcPct val="90000"/>
              </a:lnSpc>
              <a:spcBef>
                <a:spcPts val="1200"/>
              </a:spcBef>
              <a:spcAft>
                <a:spcPts val="0"/>
              </a:spcAft>
              <a:buClr>
                <a:schemeClr val="dk1"/>
              </a:buClr>
              <a:buSzPts val="1400"/>
              <a:buChar char="■"/>
              <a:defRPr sz="1100"/>
            </a:lvl3pPr>
            <a:lvl4pPr indent="-317500" lvl="3" marL="1828800" algn="l">
              <a:lnSpc>
                <a:spcPct val="90000"/>
              </a:lnSpc>
              <a:spcBef>
                <a:spcPts val="1200"/>
              </a:spcBef>
              <a:spcAft>
                <a:spcPts val="0"/>
              </a:spcAft>
              <a:buClr>
                <a:schemeClr val="dk1"/>
              </a:buClr>
              <a:buSzPts val="1400"/>
              <a:buChar char="●"/>
              <a:defRPr sz="1100"/>
            </a:lvl4pPr>
            <a:lvl5pPr indent="-317500" lvl="4" marL="2286000" algn="l">
              <a:lnSpc>
                <a:spcPct val="90000"/>
              </a:lnSpc>
              <a:spcBef>
                <a:spcPts val="1200"/>
              </a:spcBef>
              <a:spcAft>
                <a:spcPts val="0"/>
              </a:spcAft>
              <a:buClr>
                <a:schemeClr val="dk1"/>
              </a:buClr>
              <a:buSzPts val="1400"/>
              <a:buChar char="○"/>
              <a:defRPr sz="1100"/>
            </a:lvl5pPr>
            <a:lvl6pPr indent="-317500" lvl="5" marL="2743200" algn="l">
              <a:lnSpc>
                <a:spcPct val="90000"/>
              </a:lnSpc>
              <a:spcBef>
                <a:spcPts val="1200"/>
              </a:spcBef>
              <a:spcAft>
                <a:spcPts val="0"/>
              </a:spcAft>
              <a:buClr>
                <a:schemeClr val="dk1"/>
              </a:buClr>
              <a:buSzPts val="1400"/>
              <a:buChar char="■"/>
              <a:defRPr sz="1100"/>
            </a:lvl6pPr>
            <a:lvl7pPr indent="-317500" lvl="6" marL="3200400" algn="l">
              <a:lnSpc>
                <a:spcPct val="90000"/>
              </a:lnSpc>
              <a:spcBef>
                <a:spcPts val="1200"/>
              </a:spcBef>
              <a:spcAft>
                <a:spcPts val="0"/>
              </a:spcAft>
              <a:buClr>
                <a:schemeClr val="dk1"/>
              </a:buClr>
              <a:buSzPts val="1400"/>
              <a:buChar char="●"/>
              <a:defRPr sz="1100"/>
            </a:lvl7pPr>
            <a:lvl8pPr indent="-317500" lvl="7" marL="3657600" algn="l">
              <a:lnSpc>
                <a:spcPct val="90000"/>
              </a:lnSpc>
              <a:spcBef>
                <a:spcPts val="1200"/>
              </a:spcBef>
              <a:spcAft>
                <a:spcPts val="0"/>
              </a:spcAft>
              <a:buClr>
                <a:schemeClr val="dk1"/>
              </a:buClr>
              <a:buSzPts val="1400"/>
              <a:buChar char="○"/>
              <a:defRPr sz="1100"/>
            </a:lvl8pPr>
            <a:lvl9pPr indent="-317500" lvl="8" marL="4114800" algn="l">
              <a:lnSpc>
                <a:spcPct val="90000"/>
              </a:lnSpc>
              <a:spcBef>
                <a:spcPts val="1200"/>
              </a:spcBef>
              <a:spcAft>
                <a:spcPts val="1200"/>
              </a:spcAft>
              <a:buClr>
                <a:schemeClr val="dk1"/>
              </a:buClr>
              <a:buSzPts val="1400"/>
              <a:buChar char="■"/>
              <a:defRPr sz="1100"/>
            </a:lvl9pPr>
          </a:lstStyle>
          <a:p/>
        </p:txBody>
      </p:sp>
      <p:sp>
        <p:nvSpPr>
          <p:cNvPr id="62" name="Google Shape;62;p14"/>
          <p:cNvSpPr txBox="1"/>
          <p:nvPr>
            <p:ph idx="10" type="dt"/>
          </p:nvPr>
        </p:nvSpPr>
        <p:spPr>
          <a:xfrm>
            <a:off x="628650" y="4767263"/>
            <a:ext cx="2057400" cy="273844"/>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sz="1100"/>
            </a:lvl1pPr>
            <a:lvl2pPr lvl="1" algn="l">
              <a:spcBef>
                <a:spcPts val="0"/>
              </a:spcBef>
              <a:spcAft>
                <a:spcPts val="0"/>
              </a:spcAft>
              <a:buSzPts val="1100"/>
              <a:buNone/>
              <a:defRPr sz="1100"/>
            </a:lvl2pPr>
            <a:lvl3pPr lvl="2" algn="l">
              <a:spcBef>
                <a:spcPts val="0"/>
              </a:spcBef>
              <a:spcAft>
                <a:spcPts val="0"/>
              </a:spcAft>
              <a:buSzPts val="1100"/>
              <a:buNone/>
              <a:defRPr sz="1100"/>
            </a:lvl3pPr>
            <a:lvl4pPr lvl="3" algn="l">
              <a:spcBef>
                <a:spcPts val="0"/>
              </a:spcBef>
              <a:spcAft>
                <a:spcPts val="0"/>
              </a:spcAft>
              <a:buSzPts val="1100"/>
              <a:buNone/>
              <a:defRPr sz="1100"/>
            </a:lvl4pPr>
            <a:lvl5pPr lvl="4" algn="l">
              <a:spcBef>
                <a:spcPts val="0"/>
              </a:spcBef>
              <a:spcAft>
                <a:spcPts val="0"/>
              </a:spcAft>
              <a:buSzPts val="1100"/>
              <a:buNone/>
              <a:defRPr sz="1100"/>
            </a:lvl5pPr>
            <a:lvl6pPr lvl="5" algn="l">
              <a:spcBef>
                <a:spcPts val="0"/>
              </a:spcBef>
              <a:spcAft>
                <a:spcPts val="0"/>
              </a:spcAft>
              <a:buSzPts val="1100"/>
              <a:buNone/>
              <a:defRPr sz="1100"/>
            </a:lvl6pPr>
            <a:lvl7pPr lvl="6" algn="l">
              <a:spcBef>
                <a:spcPts val="0"/>
              </a:spcBef>
              <a:spcAft>
                <a:spcPts val="0"/>
              </a:spcAft>
              <a:buSzPts val="1100"/>
              <a:buNone/>
              <a:defRPr sz="1100"/>
            </a:lvl7pPr>
            <a:lvl8pPr lvl="7" algn="l">
              <a:spcBef>
                <a:spcPts val="0"/>
              </a:spcBef>
              <a:spcAft>
                <a:spcPts val="0"/>
              </a:spcAft>
              <a:buSzPts val="1100"/>
              <a:buNone/>
              <a:defRPr sz="1100"/>
            </a:lvl8pPr>
            <a:lvl9pPr lvl="8" algn="l">
              <a:spcBef>
                <a:spcPts val="0"/>
              </a:spcBef>
              <a:spcAft>
                <a:spcPts val="0"/>
              </a:spcAft>
              <a:buSzPts val="1100"/>
              <a:buNone/>
              <a:defRPr sz="1100"/>
            </a:lvl9pPr>
          </a:lstStyle>
          <a:p/>
        </p:txBody>
      </p:sp>
      <p:sp>
        <p:nvSpPr>
          <p:cNvPr id="63" name="Google Shape;63;p14"/>
          <p:cNvSpPr txBox="1"/>
          <p:nvPr>
            <p:ph idx="11" type="ftr"/>
          </p:nvPr>
        </p:nvSpPr>
        <p:spPr>
          <a:xfrm>
            <a:off x="3028950" y="4767263"/>
            <a:ext cx="3086100" cy="273844"/>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sz="1100"/>
            </a:lvl1pPr>
            <a:lvl2pPr lvl="1" algn="l">
              <a:spcBef>
                <a:spcPts val="0"/>
              </a:spcBef>
              <a:spcAft>
                <a:spcPts val="0"/>
              </a:spcAft>
              <a:buSzPts val="1100"/>
              <a:buNone/>
              <a:defRPr sz="1100"/>
            </a:lvl2pPr>
            <a:lvl3pPr lvl="2" algn="l">
              <a:spcBef>
                <a:spcPts val="0"/>
              </a:spcBef>
              <a:spcAft>
                <a:spcPts val="0"/>
              </a:spcAft>
              <a:buSzPts val="1100"/>
              <a:buNone/>
              <a:defRPr sz="1100"/>
            </a:lvl3pPr>
            <a:lvl4pPr lvl="3" algn="l">
              <a:spcBef>
                <a:spcPts val="0"/>
              </a:spcBef>
              <a:spcAft>
                <a:spcPts val="0"/>
              </a:spcAft>
              <a:buSzPts val="1100"/>
              <a:buNone/>
              <a:defRPr sz="1100"/>
            </a:lvl4pPr>
            <a:lvl5pPr lvl="4" algn="l">
              <a:spcBef>
                <a:spcPts val="0"/>
              </a:spcBef>
              <a:spcAft>
                <a:spcPts val="0"/>
              </a:spcAft>
              <a:buSzPts val="1100"/>
              <a:buNone/>
              <a:defRPr sz="1100"/>
            </a:lvl5pPr>
            <a:lvl6pPr lvl="5" algn="l">
              <a:spcBef>
                <a:spcPts val="0"/>
              </a:spcBef>
              <a:spcAft>
                <a:spcPts val="0"/>
              </a:spcAft>
              <a:buSzPts val="1100"/>
              <a:buNone/>
              <a:defRPr sz="1100"/>
            </a:lvl6pPr>
            <a:lvl7pPr lvl="6" algn="l">
              <a:spcBef>
                <a:spcPts val="0"/>
              </a:spcBef>
              <a:spcAft>
                <a:spcPts val="0"/>
              </a:spcAft>
              <a:buSzPts val="1100"/>
              <a:buNone/>
              <a:defRPr sz="1100"/>
            </a:lvl7pPr>
            <a:lvl8pPr lvl="7" algn="l">
              <a:spcBef>
                <a:spcPts val="0"/>
              </a:spcBef>
              <a:spcAft>
                <a:spcPts val="0"/>
              </a:spcAft>
              <a:buSzPts val="1100"/>
              <a:buNone/>
              <a:defRPr sz="1100"/>
            </a:lvl8pPr>
            <a:lvl9pPr lvl="8" algn="l">
              <a:spcBef>
                <a:spcPts val="0"/>
              </a:spcBef>
              <a:spcAft>
                <a:spcPts val="0"/>
              </a:spcAft>
              <a:buSzPts val="1100"/>
              <a:buNone/>
              <a:defRPr sz="1100"/>
            </a:lvl9pPr>
          </a:lstStyle>
          <a:p/>
        </p:txBody>
      </p:sp>
      <p:sp>
        <p:nvSpPr>
          <p:cNvPr id="64" name="Google Shape;64;p14"/>
          <p:cNvSpPr txBox="1"/>
          <p:nvPr>
            <p:ph idx="12" type="sldNum"/>
          </p:nvPr>
        </p:nvSpPr>
        <p:spPr>
          <a:xfrm>
            <a:off x="6457950" y="4767263"/>
            <a:ext cx="2057400" cy="273844"/>
          </a:xfrm>
          <a:prstGeom prst="rect">
            <a:avLst/>
          </a:prstGeom>
          <a:noFill/>
          <a:ln>
            <a:noFill/>
          </a:ln>
        </p:spPr>
        <p:txBody>
          <a:bodyPr anchorCtr="0" anchor="ctr" bIns="34275" lIns="68575" spcFirstLastPara="1" rIns="68575" wrap="square" tIns="34275">
            <a:normAutofit/>
          </a:bodyPr>
          <a:lstStyle>
            <a:lvl1pPr indent="0" lvl="0" marL="0" algn="r">
              <a:spcBef>
                <a:spcPts val="0"/>
              </a:spcBef>
              <a:buNone/>
              <a:defRPr sz="1100"/>
            </a:lvl1pPr>
            <a:lvl2pPr indent="0" lvl="1" marL="0" algn="r">
              <a:spcBef>
                <a:spcPts val="0"/>
              </a:spcBef>
              <a:buNone/>
              <a:defRPr sz="1100"/>
            </a:lvl2pPr>
            <a:lvl3pPr indent="0" lvl="2" marL="0" algn="r">
              <a:spcBef>
                <a:spcPts val="0"/>
              </a:spcBef>
              <a:buNone/>
              <a:defRPr sz="1100"/>
            </a:lvl3pPr>
            <a:lvl4pPr indent="0" lvl="3" marL="0" algn="r">
              <a:spcBef>
                <a:spcPts val="0"/>
              </a:spcBef>
              <a:buNone/>
              <a:defRPr sz="1100"/>
            </a:lvl4pPr>
            <a:lvl5pPr indent="0" lvl="4" marL="0" algn="r">
              <a:spcBef>
                <a:spcPts val="0"/>
              </a:spcBef>
              <a:buNone/>
              <a:defRPr sz="1100"/>
            </a:lvl5pPr>
            <a:lvl6pPr indent="0" lvl="5" marL="0" algn="r">
              <a:spcBef>
                <a:spcPts val="0"/>
              </a:spcBef>
              <a:buNone/>
              <a:defRPr sz="1100"/>
            </a:lvl6pPr>
            <a:lvl7pPr indent="0" lvl="6" marL="0" algn="r">
              <a:spcBef>
                <a:spcPts val="0"/>
              </a:spcBef>
              <a:buNone/>
              <a:defRPr sz="1100"/>
            </a:lvl7pPr>
            <a:lvl8pPr indent="0" lvl="7" marL="0" algn="r">
              <a:spcBef>
                <a:spcPts val="0"/>
              </a:spcBef>
              <a:buNone/>
              <a:defRPr sz="1100"/>
            </a:lvl8pPr>
            <a:lvl9pPr indent="0" lvl="8" marL="0" algn="r">
              <a:spcBef>
                <a:spcPts val="0"/>
              </a:spcBef>
              <a:buNone/>
              <a:defRPr sz="1100"/>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comments" Target="../comments/comment1.xml"/><Relationship Id="rId4" Type="http://schemas.openxmlformats.org/officeDocument/2006/relationships/hyperlink" Target="https://rosemontsharedprintalliance.org/sites/rosemontsharedprintalliance.org/files/Rosemont%20Shared%20Print%20Alliance%20Reciprocal%20Retention%20Agreement.pdf" TargetMode="External"/><Relationship Id="rId5" Type="http://schemas.openxmlformats.org/officeDocument/2006/relationships/hyperlink" Target="https://sharedprint.org/wp-content/uploads/Partnership-Member-Agreemen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ctrTitle"/>
          </p:nvPr>
        </p:nvSpPr>
        <p:spPr>
          <a:xfrm>
            <a:off x="1529175" y="558415"/>
            <a:ext cx="6390300" cy="3963600"/>
          </a:xfrm>
          <a:prstGeom prst="rect">
            <a:avLst/>
          </a:prstGeom>
          <a:noFill/>
          <a:ln>
            <a:noFill/>
          </a:ln>
        </p:spPr>
        <p:txBody>
          <a:bodyPr anchorCtr="0" anchor="b" bIns="34275" lIns="68575" spcFirstLastPara="1" rIns="68575" wrap="square" tIns="34275">
            <a:normAutofit/>
          </a:bodyPr>
          <a:lstStyle/>
          <a:p>
            <a:pPr indent="0" lvl="0" marL="0" rtl="0" algn="ctr">
              <a:lnSpc>
                <a:spcPct val="90000"/>
              </a:lnSpc>
              <a:spcBef>
                <a:spcPts val="0"/>
              </a:spcBef>
              <a:spcAft>
                <a:spcPts val="0"/>
              </a:spcAft>
              <a:buClr>
                <a:schemeClr val="dk1"/>
              </a:buClr>
              <a:buSzPts val="4500"/>
              <a:buFont typeface="Calibri"/>
              <a:buNone/>
            </a:pPr>
            <a:r>
              <a:rPr lang="en" sz="2200"/>
              <a:t>Overview / Update</a:t>
            </a:r>
            <a:br>
              <a:rPr lang="en" sz="1100"/>
            </a:br>
            <a:br>
              <a:rPr lang="en" sz="3000"/>
            </a:br>
            <a:r>
              <a:rPr b="0" i="0" lang="en" sz="2700" u="none" strike="noStrike">
                <a:solidFill>
                  <a:srgbClr val="000000"/>
                </a:solidFill>
                <a:latin typeface="Arial"/>
                <a:ea typeface="Arial"/>
                <a:cs typeface="Arial"/>
                <a:sym typeface="Arial"/>
              </a:rPr>
              <a:t>Joint Rosemont–Partnership</a:t>
            </a:r>
            <a:endParaRPr sz="2700">
              <a:solidFill>
                <a:srgbClr val="000000"/>
              </a:solidFill>
            </a:endParaRPr>
          </a:p>
          <a:p>
            <a:pPr indent="0" lvl="0" marL="0" rtl="0" algn="ctr">
              <a:lnSpc>
                <a:spcPct val="90000"/>
              </a:lnSpc>
              <a:spcBef>
                <a:spcPts val="0"/>
              </a:spcBef>
              <a:spcAft>
                <a:spcPts val="0"/>
              </a:spcAft>
              <a:buClr>
                <a:schemeClr val="dk1"/>
              </a:buClr>
              <a:buSzPts val="4500"/>
              <a:buFont typeface="Calibri"/>
              <a:buNone/>
            </a:pPr>
            <a:r>
              <a:rPr b="0" i="0" lang="en" sz="2700" u="none" strike="noStrike">
                <a:solidFill>
                  <a:srgbClr val="000000"/>
                </a:solidFill>
                <a:latin typeface="Arial"/>
                <a:ea typeface="Arial"/>
                <a:cs typeface="Arial"/>
                <a:sym typeface="Arial"/>
              </a:rPr>
              <a:t>Task Force for </a:t>
            </a:r>
            <a:endParaRPr b="0" i="0" sz="2700" u="none" strike="noStrike">
              <a:solidFill>
                <a:srgbClr val="000000"/>
              </a:solidFill>
              <a:latin typeface="Arial"/>
              <a:ea typeface="Arial"/>
              <a:cs typeface="Arial"/>
              <a:sym typeface="Arial"/>
            </a:endParaRPr>
          </a:p>
          <a:p>
            <a:pPr indent="0" lvl="0" marL="0" rtl="0" algn="ctr">
              <a:lnSpc>
                <a:spcPct val="90000"/>
              </a:lnSpc>
              <a:spcBef>
                <a:spcPts val="0"/>
              </a:spcBef>
              <a:spcAft>
                <a:spcPts val="0"/>
              </a:spcAft>
              <a:buClr>
                <a:schemeClr val="dk1"/>
              </a:buClr>
              <a:buSzPts val="4500"/>
              <a:buFont typeface="Calibri"/>
              <a:buNone/>
            </a:pPr>
            <a:r>
              <a:rPr b="0" i="0" lang="en" sz="2700" u="none" strike="noStrike">
                <a:solidFill>
                  <a:srgbClr val="000000"/>
                </a:solidFill>
                <a:latin typeface="Arial"/>
                <a:ea typeface="Arial"/>
                <a:cs typeface="Arial"/>
                <a:sym typeface="Arial"/>
              </a:rPr>
              <a:t>Future Strategic Consolidation</a:t>
            </a:r>
            <a:endParaRPr b="0" i="0" sz="2700" u="none" strike="noStrike">
              <a:solidFill>
                <a:srgbClr val="000000"/>
              </a:solidFill>
              <a:latin typeface="Arial"/>
              <a:ea typeface="Arial"/>
              <a:cs typeface="Arial"/>
              <a:sym typeface="Arial"/>
            </a:endParaRPr>
          </a:p>
          <a:p>
            <a:pPr indent="0" lvl="0" marL="0" rtl="0" algn="ctr">
              <a:lnSpc>
                <a:spcPct val="90000"/>
              </a:lnSpc>
              <a:spcBef>
                <a:spcPts val="0"/>
              </a:spcBef>
              <a:spcAft>
                <a:spcPts val="0"/>
              </a:spcAft>
              <a:buClr>
                <a:schemeClr val="dk1"/>
              </a:buClr>
              <a:buSzPts val="4500"/>
              <a:buFont typeface="Calibri"/>
              <a:buNone/>
            </a:pPr>
            <a:r>
              <a:t/>
            </a:r>
            <a:endParaRPr sz="3000">
              <a:solidFill>
                <a:srgbClr val="000000"/>
              </a:solidFill>
            </a:endParaRPr>
          </a:p>
          <a:p>
            <a:pPr indent="0" lvl="0" marL="0" rtl="0" algn="ctr">
              <a:lnSpc>
                <a:spcPct val="90000"/>
              </a:lnSpc>
              <a:spcBef>
                <a:spcPts val="800"/>
              </a:spcBef>
              <a:spcAft>
                <a:spcPts val="0"/>
              </a:spcAft>
              <a:buClr>
                <a:schemeClr val="dk1"/>
              </a:buClr>
              <a:buSzPts val="1800"/>
              <a:buFont typeface="Arial"/>
              <a:buNone/>
            </a:pPr>
            <a:r>
              <a:rPr lang="en" sz="1800">
                <a:solidFill>
                  <a:schemeClr val="dk2"/>
                </a:solidFill>
              </a:rPr>
              <a:t>January 27, 2023</a:t>
            </a:r>
            <a:endParaRPr sz="1800">
              <a:solidFill>
                <a:schemeClr val="dk2"/>
              </a:solidFill>
            </a:endParaRPr>
          </a:p>
          <a:p>
            <a:pPr indent="0" lvl="0" marL="0" rtl="0" algn="ctr">
              <a:lnSpc>
                <a:spcPct val="90000"/>
              </a:lnSpc>
              <a:spcBef>
                <a:spcPts val="800"/>
              </a:spcBef>
              <a:spcAft>
                <a:spcPts val="0"/>
              </a:spcAft>
              <a:buClr>
                <a:schemeClr val="dk1"/>
              </a:buClr>
              <a:buSzPts val="1800"/>
              <a:buFont typeface="Arial"/>
              <a:buNone/>
            </a:pPr>
            <a:r>
              <a:rPr lang="en" sz="1800">
                <a:solidFill>
                  <a:schemeClr val="dk2"/>
                </a:solidFill>
              </a:rPr>
              <a:t>PAN  Forum</a:t>
            </a:r>
            <a:endParaRPr sz="1800">
              <a:solidFill>
                <a:schemeClr val="dk2"/>
              </a:solidFill>
            </a:endParaRPr>
          </a:p>
          <a:p>
            <a:pPr indent="0" lvl="0" marL="0" rtl="0" algn="ctr">
              <a:lnSpc>
                <a:spcPct val="90000"/>
              </a:lnSpc>
              <a:spcBef>
                <a:spcPts val="0"/>
              </a:spcBef>
              <a:spcAft>
                <a:spcPts val="0"/>
              </a:spcAft>
              <a:buClr>
                <a:schemeClr val="dk1"/>
              </a:buClr>
              <a:buSzPts val="4500"/>
              <a:buFont typeface="Calibri"/>
              <a:buNone/>
            </a:pPr>
            <a:r>
              <a:t/>
            </a:r>
            <a:endParaRPr sz="300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28" name="Shape 128"/>
        <p:cNvGrpSpPr/>
        <p:nvPr/>
      </p:nvGrpSpPr>
      <p:grpSpPr>
        <a:xfrm>
          <a:off x="0" y="0"/>
          <a:ext cx="0" cy="0"/>
          <a:chOff x="0" y="0"/>
          <a:chExt cx="0" cy="0"/>
        </a:xfrm>
      </p:grpSpPr>
      <p:sp>
        <p:nvSpPr>
          <p:cNvPr id="129" name="Google Shape;129;p24"/>
          <p:cNvSpPr txBox="1"/>
          <p:nvPr>
            <p:ph type="title"/>
          </p:nvPr>
        </p:nvSpPr>
        <p:spPr>
          <a:xfrm>
            <a:off x="629841" y="273844"/>
            <a:ext cx="7886700" cy="994172"/>
          </a:xfrm>
          <a:prstGeom prst="rect">
            <a:avLst/>
          </a:prstGeom>
          <a:noFill/>
          <a:ln>
            <a:noFill/>
          </a:ln>
        </p:spPr>
        <p:txBody>
          <a:bodyPr anchorCtr="0" anchor="ctr" bIns="34275" lIns="68575" spcFirstLastPara="1" rIns="68575" wrap="square" tIns="34275">
            <a:normAutofit/>
          </a:bodyPr>
          <a:lstStyle/>
          <a:p>
            <a:pPr indent="0" lvl="0" marL="0" rtl="0" algn="ctr">
              <a:lnSpc>
                <a:spcPct val="90000"/>
              </a:lnSpc>
              <a:spcBef>
                <a:spcPts val="0"/>
              </a:spcBef>
              <a:spcAft>
                <a:spcPts val="0"/>
              </a:spcAft>
              <a:buClr>
                <a:schemeClr val="dk1"/>
              </a:buClr>
              <a:buSzPts val="3300"/>
              <a:buFont typeface="Calibri"/>
              <a:buNone/>
            </a:pPr>
            <a:r>
              <a:rPr lang="en" sz="3000"/>
              <a:t>Two Similar Organizations, Lots of Overlaps</a:t>
            </a:r>
            <a:endParaRPr sz="3000"/>
          </a:p>
        </p:txBody>
      </p:sp>
      <p:sp>
        <p:nvSpPr>
          <p:cNvPr id="130" name="Google Shape;130;p24"/>
          <p:cNvSpPr txBox="1"/>
          <p:nvPr>
            <p:ph idx="1" type="body"/>
          </p:nvPr>
        </p:nvSpPr>
        <p:spPr>
          <a:xfrm>
            <a:off x="629841" y="1143787"/>
            <a:ext cx="3868340" cy="617934"/>
          </a:xfrm>
          <a:prstGeom prst="rect">
            <a:avLst/>
          </a:prstGeom>
          <a:noFill/>
          <a:ln>
            <a:noFill/>
          </a:ln>
        </p:spPr>
        <p:txBody>
          <a:bodyPr anchorCtr="0" anchor="b" bIns="34275" lIns="68575" spcFirstLastPara="1" rIns="68575" wrap="square" tIns="34275">
            <a:normAutofit/>
          </a:bodyPr>
          <a:lstStyle/>
          <a:p>
            <a:pPr indent="0" lvl="0" marL="0" rtl="0" algn="l">
              <a:lnSpc>
                <a:spcPct val="90000"/>
              </a:lnSpc>
              <a:spcBef>
                <a:spcPts val="0"/>
              </a:spcBef>
              <a:spcAft>
                <a:spcPts val="1200"/>
              </a:spcAft>
              <a:buClr>
                <a:schemeClr val="dk1"/>
              </a:buClr>
              <a:buSzPts val="1800"/>
              <a:buNone/>
            </a:pPr>
            <a:r>
              <a:rPr lang="en" sz="1700"/>
              <a:t>Rosemont Shared Print Alliance</a:t>
            </a:r>
            <a:endParaRPr sz="1700"/>
          </a:p>
        </p:txBody>
      </p:sp>
      <p:sp>
        <p:nvSpPr>
          <p:cNvPr id="131" name="Google Shape;131;p24"/>
          <p:cNvSpPr txBox="1"/>
          <p:nvPr>
            <p:ph idx="2" type="body"/>
          </p:nvPr>
        </p:nvSpPr>
        <p:spPr>
          <a:xfrm>
            <a:off x="629841" y="1761721"/>
            <a:ext cx="3868340" cy="2763441"/>
          </a:xfrm>
          <a:prstGeom prst="rect">
            <a:avLst/>
          </a:prstGeom>
          <a:noFill/>
          <a:ln>
            <a:noFill/>
          </a:ln>
        </p:spPr>
        <p:txBody>
          <a:bodyPr anchorCtr="0" anchor="t" bIns="34275" lIns="68575" spcFirstLastPara="1" rIns="68575" wrap="square" tIns="34275">
            <a:normAutofit/>
          </a:bodyPr>
          <a:lstStyle/>
          <a:p>
            <a:pPr indent="0" lvl="0" marL="0" rtl="0" algn="l">
              <a:lnSpc>
                <a:spcPct val="90000"/>
              </a:lnSpc>
              <a:spcBef>
                <a:spcPts val="0"/>
              </a:spcBef>
              <a:spcAft>
                <a:spcPts val="0"/>
              </a:spcAft>
              <a:buClr>
                <a:schemeClr val="dk1"/>
              </a:buClr>
              <a:buSzPts val="2300"/>
              <a:buNone/>
            </a:pPr>
            <a:r>
              <a:rPr lang="en" sz="1600"/>
              <a:t>Guidelines / Best Practices for:</a:t>
            </a:r>
            <a:endParaRPr sz="1600"/>
          </a:p>
          <a:p>
            <a:pPr indent="-152400" lvl="0" marL="177800" rtl="0" algn="l">
              <a:lnSpc>
                <a:spcPct val="90000"/>
              </a:lnSpc>
              <a:spcBef>
                <a:spcPts val="800"/>
              </a:spcBef>
              <a:spcAft>
                <a:spcPts val="0"/>
              </a:spcAft>
              <a:buClr>
                <a:schemeClr val="dk1"/>
              </a:buClr>
              <a:buSzPts val="1600"/>
              <a:buChar char="●"/>
            </a:pPr>
            <a:r>
              <a:rPr lang="en" sz="1600"/>
              <a:t>Access</a:t>
            </a:r>
            <a:endParaRPr sz="1600"/>
          </a:p>
          <a:p>
            <a:pPr indent="-152400" lvl="0" marL="177800" rtl="0" algn="l">
              <a:lnSpc>
                <a:spcPct val="90000"/>
              </a:lnSpc>
              <a:spcBef>
                <a:spcPts val="800"/>
              </a:spcBef>
              <a:spcAft>
                <a:spcPts val="0"/>
              </a:spcAft>
              <a:buClr>
                <a:schemeClr val="dk1"/>
              </a:buClr>
              <a:buSzPts val="1600"/>
              <a:buChar char="●"/>
            </a:pPr>
            <a:r>
              <a:rPr lang="en" sz="1600"/>
              <a:t>Metadata</a:t>
            </a:r>
            <a:endParaRPr sz="1600"/>
          </a:p>
          <a:p>
            <a:pPr indent="-152400" lvl="0" marL="177800" rtl="0" algn="l">
              <a:lnSpc>
                <a:spcPct val="90000"/>
              </a:lnSpc>
              <a:spcBef>
                <a:spcPts val="800"/>
              </a:spcBef>
              <a:spcAft>
                <a:spcPts val="0"/>
              </a:spcAft>
              <a:buClr>
                <a:schemeClr val="dk1"/>
              </a:buClr>
              <a:buSzPts val="1600"/>
              <a:buChar char="●"/>
            </a:pPr>
            <a:r>
              <a:rPr lang="en" sz="1600"/>
              <a:t>Condition review</a:t>
            </a:r>
            <a:endParaRPr sz="1600"/>
          </a:p>
          <a:p>
            <a:pPr indent="-152400" lvl="0" marL="177800" rtl="0" algn="l">
              <a:lnSpc>
                <a:spcPct val="90000"/>
              </a:lnSpc>
              <a:spcBef>
                <a:spcPts val="800"/>
              </a:spcBef>
              <a:spcAft>
                <a:spcPts val="0"/>
              </a:spcAft>
              <a:buClr>
                <a:schemeClr val="dk1"/>
              </a:buClr>
              <a:buSzPts val="1600"/>
              <a:buChar char="●"/>
            </a:pPr>
            <a:r>
              <a:rPr lang="en" sz="1600"/>
              <a:t>Validation</a:t>
            </a:r>
            <a:endParaRPr sz="1600"/>
          </a:p>
          <a:p>
            <a:pPr indent="-152400" lvl="0" marL="177800" rtl="0" algn="l">
              <a:lnSpc>
                <a:spcPct val="90000"/>
              </a:lnSpc>
              <a:spcBef>
                <a:spcPts val="800"/>
              </a:spcBef>
              <a:spcAft>
                <a:spcPts val="0"/>
              </a:spcAft>
              <a:buClr>
                <a:schemeClr val="dk1"/>
              </a:buClr>
              <a:buSzPts val="1600"/>
              <a:buChar char="●"/>
            </a:pPr>
            <a:r>
              <a:rPr lang="en" sz="1600"/>
              <a:t>Transfer of ownership</a:t>
            </a:r>
            <a:endParaRPr sz="1600"/>
          </a:p>
          <a:p>
            <a:pPr indent="0" lvl="0" marL="0" rtl="0" algn="l">
              <a:lnSpc>
                <a:spcPct val="90000"/>
              </a:lnSpc>
              <a:spcBef>
                <a:spcPts val="800"/>
              </a:spcBef>
              <a:spcAft>
                <a:spcPts val="1200"/>
              </a:spcAft>
              <a:buClr>
                <a:schemeClr val="dk1"/>
              </a:buClr>
              <a:buSzPts val="2000"/>
              <a:buNone/>
            </a:pPr>
            <a:r>
              <a:rPr lang="en" sz="1600"/>
              <a:t>+ review of the Partnership’s 17 other </a:t>
            </a:r>
            <a:br>
              <a:rPr lang="en" sz="1600"/>
            </a:br>
            <a:r>
              <a:rPr lang="en" sz="1600"/>
              <a:t>   Best Practices for possible adoption</a:t>
            </a:r>
            <a:endParaRPr sz="1600"/>
          </a:p>
        </p:txBody>
      </p:sp>
      <p:sp>
        <p:nvSpPr>
          <p:cNvPr id="132" name="Google Shape;132;p24"/>
          <p:cNvSpPr txBox="1"/>
          <p:nvPr>
            <p:ph idx="3" type="body"/>
          </p:nvPr>
        </p:nvSpPr>
        <p:spPr>
          <a:xfrm>
            <a:off x="4629150" y="1143775"/>
            <a:ext cx="4317600" cy="618000"/>
          </a:xfrm>
          <a:prstGeom prst="rect">
            <a:avLst/>
          </a:prstGeom>
          <a:noFill/>
          <a:ln>
            <a:noFill/>
          </a:ln>
        </p:spPr>
        <p:txBody>
          <a:bodyPr anchorCtr="0" anchor="b" bIns="34275" lIns="68575" spcFirstLastPara="1" rIns="68575" wrap="square" tIns="34275">
            <a:normAutofit/>
          </a:bodyPr>
          <a:lstStyle/>
          <a:p>
            <a:pPr indent="0" lvl="0" marL="0" rtl="0" algn="l">
              <a:lnSpc>
                <a:spcPct val="90000"/>
              </a:lnSpc>
              <a:spcBef>
                <a:spcPts val="0"/>
              </a:spcBef>
              <a:spcAft>
                <a:spcPts val="1200"/>
              </a:spcAft>
              <a:buClr>
                <a:schemeClr val="dk1"/>
              </a:buClr>
              <a:buSzPts val="1800"/>
              <a:buNone/>
            </a:pPr>
            <a:r>
              <a:rPr lang="en" sz="1700"/>
              <a:t>Partnership for Shared Book Collections</a:t>
            </a:r>
            <a:endParaRPr sz="1700"/>
          </a:p>
        </p:txBody>
      </p:sp>
      <p:sp>
        <p:nvSpPr>
          <p:cNvPr id="133" name="Google Shape;133;p24"/>
          <p:cNvSpPr txBox="1"/>
          <p:nvPr>
            <p:ph idx="4" type="body"/>
          </p:nvPr>
        </p:nvSpPr>
        <p:spPr>
          <a:xfrm>
            <a:off x="4629150" y="1761721"/>
            <a:ext cx="3887391" cy="2763441"/>
          </a:xfrm>
          <a:prstGeom prst="rect">
            <a:avLst/>
          </a:prstGeom>
          <a:noFill/>
          <a:ln>
            <a:noFill/>
          </a:ln>
        </p:spPr>
        <p:txBody>
          <a:bodyPr anchorCtr="0" anchor="t" bIns="34275" lIns="68575" spcFirstLastPara="1" rIns="68575" wrap="square" tIns="34275">
            <a:normAutofit/>
          </a:bodyPr>
          <a:lstStyle/>
          <a:p>
            <a:pPr indent="0" lvl="0" marL="0" rtl="0" algn="l">
              <a:lnSpc>
                <a:spcPct val="90000"/>
              </a:lnSpc>
              <a:spcBef>
                <a:spcPts val="0"/>
              </a:spcBef>
              <a:spcAft>
                <a:spcPts val="0"/>
              </a:spcAft>
              <a:buClr>
                <a:schemeClr val="dk1"/>
              </a:buClr>
              <a:buSzPts val="2300"/>
              <a:buNone/>
            </a:pPr>
            <a:r>
              <a:rPr lang="en" sz="1600"/>
              <a:t>Guidelines / Best Practices for:</a:t>
            </a:r>
            <a:endParaRPr sz="1600"/>
          </a:p>
          <a:p>
            <a:pPr indent="-152400" lvl="0" marL="177800" rtl="0" algn="l">
              <a:lnSpc>
                <a:spcPct val="90000"/>
              </a:lnSpc>
              <a:spcBef>
                <a:spcPts val="800"/>
              </a:spcBef>
              <a:spcAft>
                <a:spcPts val="0"/>
              </a:spcAft>
              <a:buClr>
                <a:schemeClr val="dk1"/>
              </a:buClr>
              <a:buSzPts val="1600"/>
              <a:buChar char="●"/>
            </a:pPr>
            <a:r>
              <a:rPr lang="en" sz="1600"/>
              <a:t>Access &amp; Resource Sharing</a:t>
            </a:r>
            <a:endParaRPr sz="1600"/>
          </a:p>
          <a:p>
            <a:pPr indent="-152400" lvl="0" marL="177800" rtl="0" algn="l">
              <a:lnSpc>
                <a:spcPct val="90000"/>
              </a:lnSpc>
              <a:spcBef>
                <a:spcPts val="800"/>
              </a:spcBef>
              <a:spcAft>
                <a:spcPts val="0"/>
              </a:spcAft>
              <a:buClr>
                <a:schemeClr val="dk1"/>
              </a:buClr>
              <a:buSzPts val="1600"/>
              <a:buChar char="●"/>
            </a:pPr>
            <a:r>
              <a:rPr lang="en" sz="1600"/>
              <a:t>Sharing Metadata &amp; Records</a:t>
            </a:r>
            <a:endParaRPr sz="1600"/>
          </a:p>
          <a:p>
            <a:pPr indent="-152400" lvl="0" marL="177800" rtl="0" algn="l">
              <a:lnSpc>
                <a:spcPct val="90000"/>
              </a:lnSpc>
              <a:spcBef>
                <a:spcPts val="800"/>
              </a:spcBef>
              <a:spcAft>
                <a:spcPts val="0"/>
              </a:spcAft>
              <a:buClr>
                <a:schemeClr val="dk1"/>
              </a:buClr>
              <a:buSzPts val="1600"/>
              <a:buChar char="●"/>
            </a:pPr>
            <a:r>
              <a:rPr lang="en" sz="1600"/>
              <a:t>Facsimiles</a:t>
            </a:r>
            <a:endParaRPr sz="1600"/>
          </a:p>
          <a:p>
            <a:pPr indent="-152400" lvl="0" marL="177800" rtl="0" algn="l">
              <a:lnSpc>
                <a:spcPct val="90000"/>
              </a:lnSpc>
              <a:spcBef>
                <a:spcPts val="800"/>
              </a:spcBef>
              <a:spcAft>
                <a:spcPts val="0"/>
              </a:spcAft>
              <a:buClr>
                <a:schemeClr val="dk1"/>
              </a:buClr>
              <a:buSzPts val="1600"/>
              <a:buChar char="●"/>
            </a:pPr>
            <a:r>
              <a:rPr lang="en" sz="1600"/>
              <a:t>Storage Environments </a:t>
            </a:r>
            <a:endParaRPr sz="1600"/>
          </a:p>
          <a:p>
            <a:pPr indent="-152400" lvl="0" marL="177800" rtl="0" algn="l">
              <a:lnSpc>
                <a:spcPct val="90000"/>
              </a:lnSpc>
              <a:spcBef>
                <a:spcPts val="800"/>
              </a:spcBef>
              <a:spcAft>
                <a:spcPts val="0"/>
              </a:spcAft>
              <a:buClr>
                <a:schemeClr val="dk1"/>
              </a:buClr>
              <a:buSzPts val="1600"/>
              <a:buChar char="●"/>
            </a:pPr>
            <a:r>
              <a:rPr lang="en" sz="1600"/>
              <a:t>Transferring Commitments or Materials</a:t>
            </a:r>
            <a:endParaRPr sz="1600"/>
          </a:p>
          <a:p>
            <a:pPr indent="0" lvl="0" marL="0" rtl="0" algn="l">
              <a:lnSpc>
                <a:spcPct val="90000"/>
              </a:lnSpc>
              <a:spcBef>
                <a:spcPts val="800"/>
              </a:spcBef>
              <a:spcAft>
                <a:spcPts val="0"/>
              </a:spcAft>
              <a:buClr>
                <a:schemeClr val="dk1"/>
              </a:buClr>
              <a:buSzPts val="2100"/>
              <a:buNone/>
            </a:pPr>
            <a:r>
              <a:rPr lang="en" sz="1600"/>
              <a:t>+ 17 others</a:t>
            </a:r>
            <a:endParaRPr sz="1600"/>
          </a:p>
          <a:p>
            <a:pPr indent="0" lvl="0" marL="0" rtl="0" algn="l">
              <a:lnSpc>
                <a:spcPct val="90000"/>
              </a:lnSpc>
              <a:spcBef>
                <a:spcPts val="800"/>
              </a:spcBef>
              <a:spcAft>
                <a:spcPts val="1200"/>
              </a:spcAft>
              <a:buClr>
                <a:schemeClr val="dk1"/>
              </a:buClr>
              <a:buSzPts val="2100"/>
              <a:buNone/>
            </a:pPr>
            <a:r>
              <a:t/>
            </a:r>
            <a:endParaRPr sz="1100"/>
          </a:p>
        </p:txBody>
      </p:sp>
      <p:cxnSp>
        <p:nvCxnSpPr>
          <p:cNvPr id="134" name="Google Shape;134;p24"/>
          <p:cNvCxnSpPr/>
          <p:nvPr/>
        </p:nvCxnSpPr>
        <p:spPr>
          <a:xfrm>
            <a:off x="4514908" y="1327305"/>
            <a:ext cx="0" cy="3072408"/>
          </a:xfrm>
          <a:prstGeom prst="straightConnector1">
            <a:avLst/>
          </a:prstGeom>
          <a:noFill/>
          <a:ln cap="flat" cmpd="sng" w="9525">
            <a:solidFill>
              <a:schemeClr val="accent1"/>
            </a:solidFill>
            <a:prstDash val="solid"/>
            <a:miter lim="800000"/>
            <a:headEnd len="sm" w="sm" type="none"/>
            <a:tailEnd len="sm" w="sm" type="none"/>
          </a:ln>
        </p:spPr>
      </p:cxn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38" name="Shape 138"/>
        <p:cNvGrpSpPr/>
        <p:nvPr/>
      </p:nvGrpSpPr>
      <p:grpSpPr>
        <a:xfrm>
          <a:off x="0" y="0"/>
          <a:ext cx="0" cy="0"/>
          <a:chOff x="0" y="0"/>
          <a:chExt cx="0" cy="0"/>
        </a:xfrm>
      </p:grpSpPr>
      <p:sp>
        <p:nvSpPr>
          <p:cNvPr id="139" name="Google Shape;139;p25"/>
          <p:cNvSpPr txBox="1"/>
          <p:nvPr>
            <p:ph type="title"/>
          </p:nvPr>
        </p:nvSpPr>
        <p:spPr>
          <a:xfrm>
            <a:off x="629841" y="273844"/>
            <a:ext cx="7886700" cy="994200"/>
          </a:xfrm>
          <a:prstGeom prst="rect">
            <a:avLst/>
          </a:prstGeom>
        </p:spPr>
        <p:txBody>
          <a:bodyPr anchorCtr="0" anchor="ctr" bIns="34275" lIns="68575" spcFirstLastPara="1" rIns="68575" wrap="square" tIns="34275">
            <a:normAutofit/>
          </a:bodyPr>
          <a:lstStyle/>
          <a:p>
            <a:pPr indent="0" lvl="0" marL="0" rtl="0" algn="ctr">
              <a:spcBef>
                <a:spcPts val="0"/>
              </a:spcBef>
              <a:spcAft>
                <a:spcPts val="0"/>
              </a:spcAft>
              <a:buNone/>
            </a:pPr>
            <a:r>
              <a:rPr lang="en" sz="3000"/>
              <a:t>Differences</a:t>
            </a:r>
            <a:endParaRPr sz="3000"/>
          </a:p>
        </p:txBody>
      </p:sp>
      <p:sp>
        <p:nvSpPr>
          <p:cNvPr id="140" name="Google Shape;140;p25"/>
          <p:cNvSpPr txBox="1"/>
          <p:nvPr>
            <p:ph idx="1" type="body"/>
          </p:nvPr>
        </p:nvSpPr>
        <p:spPr>
          <a:xfrm>
            <a:off x="629841" y="1260872"/>
            <a:ext cx="3868200" cy="618000"/>
          </a:xfrm>
          <a:prstGeom prst="rect">
            <a:avLst/>
          </a:prstGeom>
        </p:spPr>
        <p:txBody>
          <a:bodyPr anchorCtr="0" anchor="b" bIns="34275" lIns="68575" spcFirstLastPara="1" rIns="68575" wrap="square" tIns="34275">
            <a:normAutofit/>
          </a:bodyPr>
          <a:lstStyle/>
          <a:p>
            <a:pPr indent="0" lvl="0" marL="0" rtl="0" algn="l">
              <a:spcBef>
                <a:spcPts val="800"/>
              </a:spcBef>
              <a:spcAft>
                <a:spcPts val="1200"/>
              </a:spcAft>
              <a:buNone/>
            </a:pPr>
            <a:r>
              <a:rPr lang="en"/>
              <a:t>Rosemont	</a:t>
            </a:r>
            <a:endParaRPr/>
          </a:p>
        </p:txBody>
      </p:sp>
      <p:sp>
        <p:nvSpPr>
          <p:cNvPr id="141" name="Google Shape;141;p25"/>
          <p:cNvSpPr txBox="1"/>
          <p:nvPr>
            <p:ph idx="2" type="body"/>
          </p:nvPr>
        </p:nvSpPr>
        <p:spPr>
          <a:xfrm>
            <a:off x="629841" y="1878806"/>
            <a:ext cx="3868200" cy="27633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rPr lang="en" u="sng">
                <a:solidFill>
                  <a:schemeClr val="hlink"/>
                </a:solidFill>
                <a:hlinkClick r:id="rId4"/>
              </a:rPr>
              <a:t>Reciprocal Retention Agreement</a:t>
            </a:r>
            <a:r>
              <a:rPr lang="en"/>
              <a:t> -all holdings retained by their respective programs are also retained under the Rosemont Shared Print Alliance and, by definition, subject to the Rosemont shared policies or guidelines, including the Access Principles.</a:t>
            </a:r>
            <a:endParaRPr/>
          </a:p>
          <a:p>
            <a:pPr indent="0" lvl="0" marL="0" rtl="0" algn="l">
              <a:spcBef>
                <a:spcPts val="1200"/>
              </a:spcBef>
              <a:spcAft>
                <a:spcPts val="0"/>
              </a:spcAft>
              <a:buNone/>
            </a:pPr>
            <a:r>
              <a:rPr b="1" lang="en"/>
              <a:t>Governance</a:t>
            </a:r>
            <a:r>
              <a:rPr lang="en"/>
              <a:t>: All members are represented on the Executive and Operations Committees.</a:t>
            </a:r>
            <a:endParaRPr/>
          </a:p>
          <a:p>
            <a:pPr indent="0" lvl="0" marL="0" rtl="0" algn="l">
              <a:spcBef>
                <a:spcPts val="1200"/>
              </a:spcBef>
              <a:spcAft>
                <a:spcPts val="1200"/>
              </a:spcAft>
              <a:buNone/>
            </a:pPr>
            <a:r>
              <a:rPr b="1" lang="en"/>
              <a:t>Organization:</a:t>
            </a:r>
            <a:r>
              <a:rPr lang="en"/>
              <a:t> No membership fees or dedicated staff. </a:t>
            </a:r>
            <a:endParaRPr/>
          </a:p>
        </p:txBody>
      </p:sp>
      <p:sp>
        <p:nvSpPr>
          <p:cNvPr id="142" name="Google Shape;142;p25"/>
          <p:cNvSpPr txBox="1"/>
          <p:nvPr>
            <p:ph idx="3" type="body"/>
          </p:nvPr>
        </p:nvSpPr>
        <p:spPr>
          <a:xfrm>
            <a:off x="4629150" y="1260872"/>
            <a:ext cx="3887400" cy="618000"/>
          </a:xfrm>
          <a:prstGeom prst="rect">
            <a:avLst/>
          </a:prstGeom>
        </p:spPr>
        <p:txBody>
          <a:bodyPr anchorCtr="0" anchor="b" bIns="34275" lIns="68575" spcFirstLastPara="1" rIns="68575" wrap="square" tIns="34275">
            <a:normAutofit/>
          </a:bodyPr>
          <a:lstStyle/>
          <a:p>
            <a:pPr indent="0" lvl="0" marL="0" rtl="0" algn="l">
              <a:spcBef>
                <a:spcPts val="800"/>
              </a:spcBef>
              <a:spcAft>
                <a:spcPts val="1200"/>
              </a:spcAft>
              <a:buNone/>
            </a:pPr>
            <a:r>
              <a:rPr lang="en"/>
              <a:t>Partnership</a:t>
            </a:r>
            <a:endParaRPr/>
          </a:p>
        </p:txBody>
      </p:sp>
      <p:sp>
        <p:nvSpPr>
          <p:cNvPr id="143" name="Google Shape;143;p25"/>
          <p:cNvSpPr txBox="1"/>
          <p:nvPr>
            <p:ph idx="4" type="body"/>
          </p:nvPr>
        </p:nvSpPr>
        <p:spPr>
          <a:xfrm>
            <a:off x="4629150" y="1878806"/>
            <a:ext cx="3887400" cy="2763300"/>
          </a:xfrm>
          <a:prstGeom prst="rect">
            <a:avLst/>
          </a:prstGeom>
        </p:spPr>
        <p:txBody>
          <a:bodyPr anchorCtr="0" anchor="t" bIns="34275" lIns="68575" spcFirstLastPara="1" rIns="68575" wrap="square" tIns="34275">
            <a:normAutofit/>
          </a:bodyPr>
          <a:lstStyle/>
          <a:p>
            <a:pPr indent="0" lvl="0" marL="0" rtl="0" algn="l">
              <a:spcBef>
                <a:spcPts val="800"/>
              </a:spcBef>
              <a:spcAft>
                <a:spcPts val="0"/>
              </a:spcAft>
              <a:buNone/>
            </a:pPr>
            <a:r>
              <a:rPr lang="en" u="sng">
                <a:solidFill>
                  <a:schemeClr val="hlink"/>
                </a:solidFill>
                <a:hlinkClick r:id="rId5"/>
              </a:rPr>
              <a:t>4.1</a:t>
            </a:r>
            <a:r>
              <a:rPr lang="en"/>
              <a:t> . make retained print monographs available to other Participating Libraries, subject to established local practices, systems, workflows, and policies;</a:t>
            </a:r>
            <a:endParaRPr/>
          </a:p>
          <a:p>
            <a:pPr indent="0" lvl="0" marL="0" rtl="0" algn="l">
              <a:spcBef>
                <a:spcPts val="1200"/>
              </a:spcBef>
              <a:spcAft>
                <a:spcPts val="0"/>
              </a:spcAft>
              <a:buNone/>
            </a:pPr>
            <a:r>
              <a:rPr b="1" lang="en"/>
              <a:t>Governance</a:t>
            </a:r>
            <a:r>
              <a:rPr lang="en"/>
              <a:t>: Not all members are represented on the Executive and Operations Committees. (17 programs are members)</a:t>
            </a:r>
            <a:endParaRPr/>
          </a:p>
          <a:p>
            <a:pPr indent="0" lvl="0" marL="0" rtl="0" algn="l">
              <a:spcBef>
                <a:spcPts val="1200"/>
              </a:spcBef>
              <a:spcAft>
                <a:spcPts val="0"/>
              </a:spcAft>
              <a:buNone/>
            </a:pPr>
            <a:r>
              <a:rPr b="1" lang="en"/>
              <a:t>Organization:</a:t>
            </a:r>
            <a:r>
              <a:rPr lang="en"/>
              <a:t> Annual membership dues; Dedicated staff (part-time Program Coordinator).</a:t>
            </a:r>
            <a:endParaRPr/>
          </a:p>
          <a:p>
            <a:pPr indent="0" lvl="0" marL="0" rtl="0" algn="l">
              <a:spcBef>
                <a:spcPts val="1200"/>
              </a:spcBef>
              <a:spcAft>
                <a:spcPts val="0"/>
              </a:spcAft>
              <a:buClr>
                <a:schemeClr val="dk1"/>
              </a:buClr>
              <a:buSzPts val="1100"/>
              <a:buFont typeface="Arial"/>
              <a:buNone/>
            </a:pPr>
            <a:r>
              <a:t/>
            </a:r>
            <a:endParaRPr/>
          </a:p>
          <a:p>
            <a:pPr indent="0" lvl="0" marL="0" rtl="0" algn="l">
              <a:spcBef>
                <a:spcPts val="12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629841" y="273844"/>
            <a:ext cx="7886700" cy="994172"/>
          </a:xfrm>
          <a:prstGeom prst="rect">
            <a:avLst/>
          </a:prstGeom>
          <a:noFill/>
          <a:ln>
            <a:noFill/>
          </a:ln>
        </p:spPr>
        <p:txBody>
          <a:bodyPr anchorCtr="0" anchor="ctr" bIns="34275" lIns="68575" spcFirstLastPara="1" rIns="68575" wrap="square" tIns="34275">
            <a:noAutofit/>
          </a:bodyPr>
          <a:lstStyle/>
          <a:p>
            <a:pPr indent="0" lvl="0" marL="0" rtl="0" algn="ctr">
              <a:lnSpc>
                <a:spcPct val="90000"/>
              </a:lnSpc>
              <a:spcBef>
                <a:spcPts val="0"/>
              </a:spcBef>
              <a:spcAft>
                <a:spcPts val="0"/>
              </a:spcAft>
              <a:buClr>
                <a:schemeClr val="dk1"/>
              </a:buClr>
              <a:buSzPts val="3300"/>
              <a:buFont typeface="Calibri"/>
              <a:buNone/>
            </a:pPr>
            <a:r>
              <a:rPr lang="en" sz="3000"/>
              <a:t>Two Similar Organizations, Lots of Overlaps</a:t>
            </a:r>
            <a:endParaRPr sz="3000"/>
          </a:p>
        </p:txBody>
      </p:sp>
      <p:sp>
        <p:nvSpPr>
          <p:cNvPr id="75" name="Google Shape;75;p16"/>
          <p:cNvSpPr txBox="1"/>
          <p:nvPr>
            <p:ph idx="1" type="body"/>
          </p:nvPr>
        </p:nvSpPr>
        <p:spPr>
          <a:xfrm>
            <a:off x="629841" y="1101971"/>
            <a:ext cx="3868340" cy="617934"/>
          </a:xfrm>
          <a:prstGeom prst="rect">
            <a:avLst/>
          </a:prstGeom>
          <a:noFill/>
          <a:ln>
            <a:noFill/>
          </a:ln>
        </p:spPr>
        <p:txBody>
          <a:bodyPr anchorCtr="0" anchor="b" bIns="34275" lIns="68575" spcFirstLastPara="1" rIns="68575" wrap="square" tIns="34275">
            <a:noAutofit/>
          </a:bodyPr>
          <a:lstStyle/>
          <a:p>
            <a:pPr indent="0" lvl="0" marL="0" rtl="0" algn="l">
              <a:lnSpc>
                <a:spcPct val="90000"/>
              </a:lnSpc>
              <a:spcBef>
                <a:spcPts val="0"/>
              </a:spcBef>
              <a:spcAft>
                <a:spcPts val="1200"/>
              </a:spcAft>
              <a:buClr>
                <a:schemeClr val="dk1"/>
              </a:buClr>
              <a:buSzPts val="1800"/>
              <a:buNone/>
            </a:pPr>
            <a:r>
              <a:rPr lang="en" sz="1700"/>
              <a:t>Rosemont Shared Print Alliance (RSPA)</a:t>
            </a:r>
            <a:endParaRPr sz="1700"/>
          </a:p>
        </p:txBody>
      </p:sp>
      <p:sp>
        <p:nvSpPr>
          <p:cNvPr id="76" name="Google Shape;76;p16"/>
          <p:cNvSpPr txBox="1"/>
          <p:nvPr>
            <p:ph idx="2" type="body"/>
          </p:nvPr>
        </p:nvSpPr>
        <p:spPr>
          <a:xfrm>
            <a:off x="629841" y="1719904"/>
            <a:ext cx="3868340" cy="2763441"/>
          </a:xfrm>
          <a:prstGeom prst="rect">
            <a:avLst/>
          </a:prstGeom>
          <a:noFill/>
          <a:ln>
            <a:noFill/>
          </a:ln>
        </p:spPr>
        <p:txBody>
          <a:bodyPr anchorCtr="0" anchor="t" bIns="34275" lIns="68575" spcFirstLastPara="1" rIns="68575" wrap="square" tIns="34275">
            <a:normAutofit/>
          </a:bodyPr>
          <a:lstStyle/>
          <a:p>
            <a:pPr indent="-139700" lvl="0" marL="177800" rtl="0" algn="l">
              <a:lnSpc>
                <a:spcPct val="100000"/>
              </a:lnSpc>
              <a:spcBef>
                <a:spcPts val="0"/>
              </a:spcBef>
              <a:spcAft>
                <a:spcPts val="0"/>
              </a:spcAft>
              <a:buSzPts val="1600"/>
              <a:buChar char="●"/>
            </a:pPr>
            <a:r>
              <a:rPr lang="en" sz="1600">
                <a:solidFill>
                  <a:schemeClr val="dk1"/>
                </a:solidFill>
              </a:rPr>
              <a:t>Founded 2016</a:t>
            </a:r>
            <a:endParaRPr sz="1600">
              <a:solidFill>
                <a:schemeClr val="dk1"/>
              </a:solidFill>
            </a:endParaRPr>
          </a:p>
          <a:p>
            <a:pPr indent="-139700" lvl="0" marL="177800" rtl="0" algn="l">
              <a:lnSpc>
                <a:spcPct val="100000"/>
              </a:lnSpc>
              <a:spcBef>
                <a:spcPts val="1700"/>
              </a:spcBef>
              <a:spcAft>
                <a:spcPts val="0"/>
              </a:spcAft>
              <a:buSzPts val="1600"/>
              <a:buChar char="●"/>
            </a:pPr>
            <a:r>
              <a:rPr lang="en" sz="1600">
                <a:solidFill>
                  <a:schemeClr val="dk1"/>
                </a:solidFill>
              </a:rPr>
              <a:t>Focus: print </a:t>
            </a:r>
            <a:r>
              <a:rPr b="1" lang="en" sz="1600">
                <a:solidFill>
                  <a:schemeClr val="dk1"/>
                </a:solidFill>
              </a:rPr>
              <a:t>journals</a:t>
            </a:r>
            <a:endParaRPr b="1" sz="1600">
              <a:solidFill>
                <a:schemeClr val="dk1"/>
              </a:solidFill>
            </a:endParaRPr>
          </a:p>
          <a:p>
            <a:pPr indent="-139700" lvl="0" marL="177800" rtl="0" algn="l">
              <a:lnSpc>
                <a:spcPct val="100000"/>
              </a:lnSpc>
              <a:spcBef>
                <a:spcPts val="1700"/>
              </a:spcBef>
              <a:spcAft>
                <a:spcPts val="0"/>
              </a:spcAft>
              <a:buSzPts val="1600"/>
              <a:buChar char="●"/>
            </a:pPr>
            <a:r>
              <a:rPr lang="en" sz="1600">
                <a:solidFill>
                  <a:schemeClr val="dk1"/>
                </a:solidFill>
              </a:rPr>
              <a:t>Six participating programs</a:t>
            </a:r>
            <a:endParaRPr sz="1600">
              <a:solidFill>
                <a:schemeClr val="dk1"/>
              </a:solidFill>
            </a:endParaRPr>
          </a:p>
          <a:p>
            <a:pPr indent="-190500" lvl="1" marL="520700" rtl="0" algn="l">
              <a:lnSpc>
                <a:spcPct val="100000"/>
              </a:lnSpc>
              <a:spcBef>
                <a:spcPts val="0"/>
              </a:spcBef>
              <a:spcAft>
                <a:spcPts val="0"/>
              </a:spcAft>
              <a:buSzPts val="1600"/>
              <a:buChar char="○"/>
            </a:pPr>
            <a:r>
              <a:rPr lang="en" sz="1600">
                <a:solidFill>
                  <a:schemeClr val="dk1"/>
                </a:solidFill>
              </a:rPr>
              <a:t>Four are also Partnership members</a:t>
            </a:r>
            <a:endParaRPr sz="1600">
              <a:solidFill>
                <a:schemeClr val="dk1"/>
              </a:solidFill>
            </a:endParaRPr>
          </a:p>
          <a:p>
            <a:pPr indent="-139700" lvl="0" marL="177800" rtl="0" algn="l">
              <a:lnSpc>
                <a:spcPct val="100000"/>
              </a:lnSpc>
              <a:spcBef>
                <a:spcPts val="1700"/>
              </a:spcBef>
              <a:spcAft>
                <a:spcPts val="0"/>
              </a:spcAft>
              <a:buSzPts val="1600"/>
              <a:buChar char="●"/>
            </a:pPr>
            <a:r>
              <a:rPr lang="en" sz="1600">
                <a:solidFill>
                  <a:schemeClr val="dk1"/>
                </a:solidFill>
              </a:rPr>
              <a:t>210K</a:t>
            </a:r>
            <a:r>
              <a:rPr lang="en" sz="1600">
                <a:solidFill>
                  <a:schemeClr val="dk1"/>
                </a:solidFill>
              </a:rPr>
              <a:t> print journal </a:t>
            </a:r>
            <a:r>
              <a:rPr i="1" lang="en" sz="1600">
                <a:solidFill>
                  <a:schemeClr val="dk1"/>
                </a:solidFill>
              </a:rPr>
              <a:t>titles</a:t>
            </a:r>
            <a:r>
              <a:rPr lang="en" sz="1600">
                <a:solidFill>
                  <a:schemeClr val="dk1"/>
                </a:solidFill>
              </a:rPr>
              <a:t> retained</a:t>
            </a:r>
            <a:endParaRPr sz="1600">
              <a:solidFill>
                <a:schemeClr val="dk1"/>
              </a:solidFill>
            </a:endParaRPr>
          </a:p>
        </p:txBody>
      </p:sp>
      <p:sp>
        <p:nvSpPr>
          <p:cNvPr id="77" name="Google Shape;77;p16"/>
          <p:cNvSpPr txBox="1"/>
          <p:nvPr>
            <p:ph idx="3" type="body"/>
          </p:nvPr>
        </p:nvSpPr>
        <p:spPr>
          <a:xfrm>
            <a:off x="4629150" y="1101975"/>
            <a:ext cx="4392600" cy="618000"/>
          </a:xfrm>
          <a:prstGeom prst="rect">
            <a:avLst/>
          </a:prstGeom>
          <a:noFill/>
          <a:ln>
            <a:noFill/>
          </a:ln>
        </p:spPr>
        <p:txBody>
          <a:bodyPr anchorCtr="0" anchor="b" bIns="34275" lIns="68575" spcFirstLastPara="1" rIns="68575" wrap="square" tIns="34275">
            <a:normAutofit/>
          </a:bodyPr>
          <a:lstStyle/>
          <a:p>
            <a:pPr indent="0" lvl="0" marL="0" rtl="0" algn="l">
              <a:lnSpc>
                <a:spcPct val="90000"/>
              </a:lnSpc>
              <a:spcBef>
                <a:spcPts val="0"/>
              </a:spcBef>
              <a:spcAft>
                <a:spcPts val="1200"/>
              </a:spcAft>
              <a:buClr>
                <a:schemeClr val="dk1"/>
              </a:buClr>
              <a:buSzPts val="1800"/>
              <a:buNone/>
            </a:pPr>
            <a:r>
              <a:rPr lang="en" sz="1700"/>
              <a:t>Partnership for Shared Book Collections (PSBC)</a:t>
            </a:r>
            <a:endParaRPr sz="1700"/>
          </a:p>
        </p:txBody>
      </p:sp>
      <p:sp>
        <p:nvSpPr>
          <p:cNvPr id="78" name="Google Shape;78;p16"/>
          <p:cNvSpPr txBox="1"/>
          <p:nvPr>
            <p:ph idx="4" type="body"/>
          </p:nvPr>
        </p:nvSpPr>
        <p:spPr>
          <a:xfrm>
            <a:off x="4629150" y="1719904"/>
            <a:ext cx="3887391" cy="2763441"/>
          </a:xfrm>
          <a:prstGeom prst="rect">
            <a:avLst/>
          </a:prstGeom>
          <a:noFill/>
          <a:ln>
            <a:noFill/>
          </a:ln>
        </p:spPr>
        <p:txBody>
          <a:bodyPr anchorCtr="0" anchor="t" bIns="34275" lIns="68575" spcFirstLastPara="1" rIns="68575" wrap="square" tIns="34275">
            <a:normAutofit/>
          </a:bodyPr>
          <a:lstStyle/>
          <a:p>
            <a:pPr indent="-139700" lvl="0" marL="177800" rtl="0" algn="l">
              <a:lnSpc>
                <a:spcPct val="100000"/>
              </a:lnSpc>
              <a:spcBef>
                <a:spcPts val="0"/>
              </a:spcBef>
              <a:spcAft>
                <a:spcPts val="0"/>
              </a:spcAft>
              <a:buClr>
                <a:schemeClr val="dk1"/>
              </a:buClr>
              <a:buSzPts val="1600"/>
              <a:buChar char="●"/>
            </a:pPr>
            <a:r>
              <a:rPr lang="en" sz="1600">
                <a:solidFill>
                  <a:schemeClr val="dk1"/>
                </a:solidFill>
              </a:rPr>
              <a:t>Founded 2019</a:t>
            </a:r>
            <a:endParaRPr sz="1600">
              <a:solidFill>
                <a:schemeClr val="dk1"/>
              </a:solidFill>
            </a:endParaRPr>
          </a:p>
          <a:p>
            <a:pPr indent="-139700" lvl="0" marL="177800" rtl="0" algn="l">
              <a:lnSpc>
                <a:spcPct val="100000"/>
              </a:lnSpc>
              <a:spcBef>
                <a:spcPts val="1700"/>
              </a:spcBef>
              <a:spcAft>
                <a:spcPts val="0"/>
              </a:spcAft>
              <a:buSzPts val="1600"/>
              <a:buChar char="●"/>
            </a:pPr>
            <a:r>
              <a:rPr lang="en" sz="1600">
                <a:solidFill>
                  <a:schemeClr val="dk1"/>
                </a:solidFill>
              </a:rPr>
              <a:t>Focus: print </a:t>
            </a:r>
            <a:r>
              <a:rPr b="1" lang="en" sz="1600">
                <a:solidFill>
                  <a:schemeClr val="dk1"/>
                </a:solidFill>
              </a:rPr>
              <a:t>books</a:t>
            </a:r>
            <a:endParaRPr b="1" sz="1600">
              <a:solidFill>
                <a:schemeClr val="dk1"/>
              </a:solidFill>
            </a:endParaRPr>
          </a:p>
          <a:p>
            <a:pPr indent="-139700" lvl="0" marL="177800" rtl="0" algn="l">
              <a:lnSpc>
                <a:spcPct val="100000"/>
              </a:lnSpc>
              <a:spcBef>
                <a:spcPts val="1700"/>
              </a:spcBef>
              <a:spcAft>
                <a:spcPts val="0"/>
              </a:spcAft>
              <a:buSzPts val="1600"/>
              <a:buChar char="●"/>
            </a:pPr>
            <a:r>
              <a:rPr lang="en" sz="1600">
                <a:solidFill>
                  <a:schemeClr val="dk1"/>
                </a:solidFill>
              </a:rPr>
              <a:t>Seventeen </a:t>
            </a:r>
            <a:r>
              <a:rPr lang="en" sz="1600">
                <a:solidFill>
                  <a:schemeClr val="dk1"/>
                </a:solidFill>
              </a:rPr>
              <a:t>participating programs</a:t>
            </a:r>
            <a:endParaRPr sz="100">
              <a:solidFill>
                <a:schemeClr val="dk1"/>
              </a:solidFill>
            </a:endParaRPr>
          </a:p>
          <a:p>
            <a:pPr indent="-139700" lvl="0" marL="177800" rtl="0" algn="l">
              <a:lnSpc>
                <a:spcPct val="100000"/>
              </a:lnSpc>
              <a:spcBef>
                <a:spcPts val="1700"/>
              </a:spcBef>
              <a:spcAft>
                <a:spcPts val="0"/>
              </a:spcAft>
              <a:buSzPts val="1600"/>
              <a:buChar char="●"/>
            </a:pPr>
            <a:r>
              <a:rPr lang="en" sz="1600">
                <a:solidFill>
                  <a:schemeClr val="dk1"/>
                </a:solidFill>
              </a:rPr>
              <a:t>38</a:t>
            </a:r>
            <a:r>
              <a:rPr lang="en" sz="1600">
                <a:solidFill>
                  <a:schemeClr val="dk1"/>
                </a:solidFill>
              </a:rPr>
              <a:t> million </a:t>
            </a:r>
            <a:r>
              <a:rPr lang="en" sz="1600">
                <a:solidFill>
                  <a:schemeClr val="dk1"/>
                </a:solidFill>
              </a:rPr>
              <a:t>print books retained</a:t>
            </a:r>
            <a:endParaRPr sz="1600">
              <a:solidFill>
                <a:schemeClr val="dk1"/>
              </a:solidFill>
            </a:endParaRPr>
          </a:p>
        </p:txBody>
      </p:sp>
      <p:cxnSp>
        <p:nvCxnSpPr>
          <p:cNvPr id="79" name="Google Shape;79;p16"/>
          <p:cNvCxnSpPr/>
          <p:nvPr/>
        </p:nvCxnSpPr>
        <p:spPr>
          <a:xfrm>
            <a:off x="4514908" y="1318942"/>
            <a:ext cx="0" cy="3072408"/>
          </a:xfrm>
          <a:prstGeom prst="straightConnector1">
            <a:avLst/>
          </a:prstGeom>
          <a:noFill/>
          <a:ln cap="flat" cmpd="sng" w="9525">
            <a:solidFill>
              <a:schemeClr val="accent1"/>
            </a:solidFill>
            <a:prstDash val="solid"/>
            <a:miter lim="800000"/>
            <a:headEnd len="sm" w="sm" type="none"/>
            <a:tailEnd len="sm" w="sm" type="none"/>
          </a:ln>
        </p:spPr>
      </p:cxn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7"/>
          <p:cNvSpPr txBox="1"/>
          <p:nvPr>
            <p:ph type="title"/>
          </p:nvPr>
        </p:nvSpPr>
        <p:spPr>
          <a:xfrm>
            <a:off x="628650" y="273844"/>
            <a:ext cx="7886700" cy="994172"/>
          </a:xfrm>
          <a:prstGeom prst="rect">
            <a:avLst/>
          </a:prstGeom>
          <a:noFill/>
          <a:ln>
            <a:noFill/>
          </a:ln>
        </p:spPr>
        <p:txBody>
          <a:bodyPr anchorCtr="0" anchor="ctr" bIns="34275" lIns="68575" spcFirstLastPara="1" rIns="68575" wrap="square" tIns="34275">
            <a:normAutofit/>
          </a:bodyPr>
          <a:lstStyle/>
          <a:p>
            <a:pPr indent="0" lvl="0" marL="0" rtl="0" algn="ctr">
              <a:lnSpc>
                <a:spcPct val="90000"/>
              </a:lnSpc>
              <a:spcBef>
                <a:spcPts val="0"/>
              </a:spcBef>
              <a:spcAft>
                <a:spcPts val="0"/>
              </a:spcAft>
              <a:buClr>
                <a:schemeClr val="dk1"/>
              </a:buClr>
              <a:buSzPts val="2700"/>
              <a:buFont typeface="Calibri"/>
              <a:buNone/>
            </a:pPr>
            <a:r>
              <a:rPr lang="en" sz="3000"/>
              <a:t>Rationales for</a:t>
            </a:r>
            <a:r>
              <a:rPr lang="en" sz="2200"/>
              <a:t> </a:t>
            </a:r>
            <a:r>
              <a:rPr lang="en" sz="3000"/>
              <a:t>Strategic Consolidation</a:t>
            </a:r>
            <a:endParaRPr sz="3000"/>
          </a:p>
        </p:txBody>
      </p:sp>
      <p:sp>
        <p:nvSpPr>
          <p:cNvPr id="85" name="Google Shape;85;p17"/>
          <p:cNvSpPr txBox="1"/>
          <p:nvPr>
            <p:ph idx="1" type="body"/>
          </p:nvPr>
        </p:nvSpPr>
        <p:spPr>
          <a:xfrm>
            <a:off x="628650" y="1369219"/>
            <a:ext cx="7886700" cy="3263504"/>
          </a:xfrm>
          <a:prstGeom prst="rect">
            <a:avLst/>
          </a:prstGeom>
          <a:noFill/>
          <a:ln>
            <a:noFill/>
          </a:ln>
        </p:spPr>
        <p:txBody>
          <a:bodyPr anchorCtr="0" anchor="t" bIns="34275" lIns="68575" spcFirstLastPara="1" rIns="68575" wrap="square" tIns="34275">
            <a:normAutofit fontScale="85000" lnSpcReduction="10000"/>
          </a:bodyPr>
          <a:lstStyle/>
          <a:p>
            <a:pPr indent="-147955" lvl="0" marL="177800" rtl="0" algn="l">
              <a:lnSpc>
                <a:spcPct val="150000"/>
              </a:lnSpc>
              <a:spcBef>
                <a:spcPts val="0"/>
              </a:spcBef>
              <a:spcAft>
                <a:spcPts val="0"/>
              </a:spcAft>
              <a:buSzPct val="100000"/>
              <a:buChar char="●"/>
            </a:pPr>
            <a:r>
              <a:rPr lang="en" sz="1800">
                <a:solidFill>
                  <a:schemeClr val="dk1"/>
                </a:solidFill>
              </a:rPr>
              <a:t>Already collaborating through joint meetings, events, and committees</a:t>
            </a:r>
            <a:endParaRPr sz="1800">
              <a:solidFill>
                <a:schemeClr val="dk1"/>
              </a:solidFill>
            </a:endParaRPr>
          </a:p>
          <a:p>
            <a:pPr indent="-147955" lvl="0" marL="177800" rtl="0" algn="l">
              <a:lnSpc>
                <a:spcPct val="150000"/>
              </a:lnSpc>
              <a:spcBef>
                <a:spcPts val="0"/>
              </a:spcBef>
              <a:spcAft>
                <a:spcPts val="0"/>
              </a:spcAft>
              <a:buSzPct val="100000"/>
              <a:buChar char="●"/>
            </a:pPr>
            <a:r>
              <a:rPr lang="en" sz="1800">
                <a:solidFill>
                  <a:schemeClr val="dk1"/>
                </a:solidFill>
              </a:rPr>
              <a:t>R</a:t>
            </a:r>
            <a:r>
              <a:rPr b="0" i="0" lang="en" sz="1800" u="none" strike="noStrike">
                <a:solidFill>
                  <a:schemeClr val="dk1"/>
                </a:solidFill>
              </a:rPr>
              <a:t>educe duplication of effort </a:t>
            </a:r>
            <a:r>
              <a:rPr lang="en" sz="1800">
                <a:solidFill>
                  <a:schemeClr val="dk1"/>
                </a:solidFill>
              </a:rPr>
              <a:t>while m</a:t>
            </a:r>
            <a:r>
              <a:rPr b="0" i="0" lang="en" sz="1800" u="none" strike="noStrike">
                <a:solidFill>
                  <a:schemeClr val="dk1"/>
                </a:solidFill>
              </a:rPr>
              <a:t>aximiz</a:t>
            </a:r>
            <a:r>
              <a:rPr lang="en" sz="1800">
                <a:solidFill>
                  <a:schemeClr val="dk1"/>
                </a:solidFill>
              </a:rPr>
              <a:t>ing</a:t>
            </a:r>
            <a:r>
              <a:rPr b="0" i="0" lang="en" sz="1800" u="none" strike="noStrike">
                <a:solidFill>
                  <a:schemeClr val="dk1"/>
                </a:solidFill>
              </a:rPr>
              <a:t> effectiveness and </a:t>
            </a:r>
            <a:r>
              <a:rPr b="0" i="0" lang="en" sz="1800" u="none" strike="noStrike">
                <a:solidFill>
                  <a:schemeClr val="dk1"/>
                </a:solidFill>
              </a:rPr>
              <a:t>efficiency</a:t>
            </a:r>
            <a:endParaRPr b="0" i="0" sz="1800" u="none" strike="noStrike">
              <a:solidFill>
                <a:schemeClr val="dk1"/>
              </a:solidFill>
            </a:endParaRPr>
          </a:p>
          <a:p>
            <a:pPr indent="-147955" lvl="0" marL="177800" rtl="0" algn="l">
              <a:lnSpc>
                <a:spcPct val="150000"/>
              </a:lnSpc>
              <a:spcBef>
                <a:spcPts val="0"/>
              </a:spcBef>
              <a:spcAft>
                <a:spcPts val="0"/>
              </a:spcAft>
              <a:buSzPct val="100000"/>
              <a:buChar char="●"/>
            </a:pPr>
            <a:r>
              <a:rPr lang="en" sz="1800">
                <a:solidFill>
                  <a:schemeClr val="dk1"/>
                </a:solidFill>
              </a:rPr>
              <a:t>Explore speaking with a single voice, especially regarding advocacy</a:t>
            </a:r>
            <a:endParaRPr sz="1800">
              <a:solidFill>
                <a:schemeClr val="dk1"/>
              </a:solidFill>
            </a:endParaRPr>
          </a:p>
          <a:p>
            <a:pPr indent="-147955" lvl="0" marL="177800" rtl="0" algn="l">
              <a:lnSpc>
                <a:spcPct val="150000"/>
              </a:lnSpc>
              <a:spcBef>
                <a:spcPts val="0"/>
              </a:spcBef>
              <a:spcAft>
                <a:spcPts val="0"/>
              </a:spcAft>
              <a:buSzPct val="100000"/>
              <a:buChar char="●"/>
            </a:pPr>
            <a:r>
              <a:rPr lang="en" sz="1800">
                <a:solidFill>
                  <a:schemeClr val="dk1"/>
                </a:solidFill>
              </a:rPr>
              <a:t>I</a:t>
            </a:r>
            <a:r>
              <a:rPr b="0" i="0" lang="en" sz="1800" u="none" strike="noStrike">
                <a:solidFill>
                  <a:schemeClr val="dk1"/>
                </a:solidFill>
              </a:rPr>
              <a:t>nvestigate value and viability of mergin</a:t>
            </a:r>
            <a:r>
              <a:rPr lang="en" sz="1800">
                <a:solidFill>
                  <a:schemeClr val="dk1"/>
                </a:solidFill>
              </a:rPr>
              <a:t>g</a:t>
            </a:r>
            <a:endParaRPr sz="1800">
              <a:solidFill>
                <a:schemeClr val="dk1"/>
              </a:solidFill>
            </a:endParaRPr>
          </a:p>
          <a:p>
            <a:pPr indent="-186055" lvl="0" marL="177800" rtl="0" algn="l">
              <a:lnSpc>
                <a:spcPct val="150000"/>
              </a:lnSpc>
              <a:spcBef>
                <a:spcPts val="0"/>
              </a:spcBef>
              <a:spcAft>
                <a:spcPts val="0"/>
              </a:spcAft>
              <a:buSzPct val="100000"/>
              <a:buChar char="●"/>
            </a:pPr>
            <a:r>
              <a:rPr lang="en" sz="1800">
                <a:solidFill>
                  <a:schemeClr val="dk1"/>
                </a:solidFill>
              </a:rPr>
              <a:t>C</a:t>
            </a:r>
            <a:r>
              <a:rPr lang="en" sz="1800">
                <a:solidFill>
                  <a:schemeClr val="dk1"/>
                </a:solidFill>
              </a:rPr>
              <a:t>ollectively a</a:t>
            </a:r>
            <a:r>
              <a:rPr b="0" i="0" lang="en" sz="1800" u="none" strike="noStrike">
                <a:solidFill>
                  <a:schemeClr val="dk1"/>
                </a:solidFill>
              </a:rPr>
              <a:t>rticulate pros and cons </a:t>
            </a:r>
            <a:endParaRPr b="0" i="0" sz="1800" u="none" strike="noStrike">
              <a:solidFill>
                <a:schemeClr val="dk1"/>
              </a:solidFill>
            </a:endParaRPr>
          </a:p>
          <a:p>
            <a:pPr indent="-186055" lvl="0" marL="177800" rtl="0" algn="l">
              <a:lnSpc>
                <a:spcPct val="150000"/>
              </a:lnSpc>
              <a:spcBef>
                <a:spcPts val="0"/>
              </a:spcBef>
              <a:spcAft>
                <a:spcPts val="0"/>
              </a:spcAft>
              <a:buSzPct val="100000"/>
              <a:buChar char="●"/>
            </a:pPr>
            <a:r>
              <a:rPr lang="en" sz="1800">
                <a:solidFill>
                  <a:schemeClr val="dk1"/>
                </a:solidFill>
              </a:rPr>
              <a:t>Create</a:t>
            </a:r>
            <a:r>
              <a:rPr b="0" i="0" lang="en" sz="1800" u="none" strike="noStrike">
                <a:solidFill>
                  <a:schemeClr val="dk1"/>
                </a:solidFill>
              </a:rPr>
              <a:t> decision-making criteria for what success looks like </a:t>
            </a:r>
            <a:endParaRPr sz="1800">
              <a:solidFill>
                <a:schemeClr val="dk1"/>
              </a:solidFill>
            </a:endParaRPr>
          </a:p>
          <a:p>
            <a:pPr indent="-147955" lvl="0" marL="177800" rtl="0" algn="l">
              <a:lnSpc>
                <a:spcPct val="150000"/>
              </a:lnSpc>
              <a:spcBef>
                <a:spcPts val="0"/>
              </a:spcBef>
              <a:spcAft>
                <a:spcPts val="0"/>
              </a:spcAft>
              <a:buSzPct val="100000"/>
              <a:buChar char="●"/>
            </a:pPr>
            <a:r>
              <a:rPr lang="en" sz="1800">
                <a:solidFill>
                  <a:schemeClr val="dk1"/>
                </a:solidFill>
              </a:rPr>
              <a:t>Use that criteria to </a:t>
            </a:r>
            <a:r>
              <a:rPr b="0" i="0" lang="en" sz="1800" u="none" strike="noStrike">
                <a:solidFill>
                  <a:schemeClr val="dk1"/>
                </a:solidFill>
              </a:rPr>
              <a:t>evaluate t</a:t>
            </a:r>
            <a:r>
              <a:rPr lang="en" sz="1800">
                <a:solidFill>
                  <a:schemeClr val="dk1"/>
                </a:solidFill>
              </a:rPr>
              <a:t>wo</a:t>
            </a:r>
            <a:r>
              <a:rPr b="0" i="0" lang="en" sz="1800" u="none" strike="noStrike">
                <a:solidFill>
                  <a:schemeClr val="dk1"/>
                </a:solidFill>
              </a:rPr>
              <a:t> scenarios </a:t>
            </a:r>
            <a:endParaRPr sz="1800">
              <a:solidFill>
                <a:schemeClr val="dk1"/>
              </a:solidFill>
            </a:endParaRPr>
          </a:p>
          <a:p>
            <a:pPr indent="-147955" lvl="1" marL="520700" rtl="0" algn="l">
              <a:lnSpc>
                <a:spcPct val="150000"/>
              </a:lnSpc>
              <a:spcBef>
                <a:spcPts val="0"/>
              </a:spcBef>
              <a:spcAft>
                <a:spcPts val="0"/>
              </a:spcAft>
              <a:buSzPct val="100000"/>
              <a:buChar char="○"/>
            </a:pPr>
            <a:r>
              <a:rPr b="0" i="0" lang="en" sz="1800" u="none" strike="noStrike">
                <a:solidFill>
                  <a:schemeClr val="dk1"/>
                </a:solidFill>
              </a:rPr>
              <a:t>Status quo (separate organizations that collaborate in specific areas) </a:t>
            </a:r>
            <a:endParaRPr sz="1800">
              <a:solidFill>
                <a:schemeClr val="dk1"/>
              </a:solidFill>
            </a:endParaRPr>
          </a:p>
          <a:p>
            <a:pPr indent="-147955" lvl="1" marL="520700" rtl="0" algn="l">
              <a:lnSpc>
                <a:spcPct val="150000"/>
              </a:lnSpc>
              <a:spcBef>
                <a:spcPts val="0"/>
              </a:spcBef>
              <a:spcAft>
                <a:spcPts val="0"/>
              </a:spcAft>
              <a:buSzPct val="100000"/>
              <a:buChar char="○"/>
            </a:pPr>
            <a:r>
              <a:rPr b="0" i="0" lang="en" sz="1800" u="none" strike="noStrike">
                <a:solidFill>
                  <a:schemeClr val="dk1"/>
                </a:solidFill>
              </a:rPr>
              <a:t>Merge to create a consolidated organization</a:t>
            </a:r>
            <a:endParaRPr b="0" i="0" sz="1800" u="none" strike="noStrike">
              <a:solidFill>
                <a:schemeClr val="dk1"/>
              </a:solidFill>
            </a:endParaRPr>
          </a:p>
          <a:p>
            <a:pPr indent="-186055" lvl="0" marL="177800" rtl="0" algn="l">
              <a:lnSpc>
                <a:spcPct val="150000"/>
              </a:lnSpc>
              <a:spcBef>
                <a:spcPts val="0"/>
              </a:spcBef>
              <a:spcAft>
                <a:spcPts val="0"/>
              </a:spcAft>
              <a:buSzPct val="100000"/>
              <a:buChar char="●"/>
            </a:pPr>
            <a:r>
              <a:rPr lang="en" sz="1800">
                <a:solidFill>
                  <a:schemeClr val="dk1"/>
                </a:solidFill>
              </a:rPr>
              <a:t>Make recommendations regarding those alternatives</a:t>
            </a:r>
            <a:endParaRPr sz="18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18"/>
          <p:cNvSpPr txBox="1"/>
          <p:nvPr>
            <p:ph type="title"/>
          </p:nvPr>
        </p:nvSpPr>
        <p:spPr>
          <a:xfrm>
            <a:off x="628650" y="273844"/>
            <a:ext cx="7886700" cy="994172"/>
          </a:xfrm>
          <a:prstGeom prst="rect">
            <a:avLst/>
          </a:prstGeom>
          <a:noFill/>
          <a:ln>
            <a:noFill/>
          </a:ln>
        </p:spPr>
        <p:txBody>
          <a:bodyPr anchorCtr="0" anchor="ctr" bIns="34275" lIns="68575" spcFirstLastPara="1" rIns="68575" wrap="square" tIns="34275">
            <a:normAutofit/>
          </a:bodyPr>
          <a:lstStyle/>
          <a:p>
            <a:pPr indent="0" lvl="0" marL="0" rtl="0" algn="ctr">
              <a:lnSpc>
                <a:spcPct val="90000"/>
              </a:lnSpc>
              <a:spcBef>
                <a:spcPts val="0"/>
              </a:spcBef>
              <a:spcAft>
                <a:spcPts val="0"/>
              </a:spcAft>
              <a:buClr>
                <a:schemeClr val="dk1"/>
              </a:buClr>
              <a:buSzPts val="3300"/>
              <a:buFont typeface="Calibri"/>
              <a:buNone/>
            </a:pPr>
            <a:r>
              <a:rPr lang="en" sz="3000"/>
              <a:t>Deliverables</a:t>
            </a:r>
            <a:endParaRPr sz="3000"/>
          </a:p>
        </p:txBody>
      </p:sp>
      <p:sp>
        <p:nvSpPr>
          <p:cNvPr id="91" name="Google Shape;91;p18"/>
          <p:cNvSpPr txBox="1"/>
          <p:nvPr>
            <p:ph idx="1" type="body"/>
          </p:nvPr>
        </p:nvSpPr>
        <p:spPr>
          <a:xfrm>
            <a:off x="628650" y="1369219"/>
            <a:ext cx="7886700" cy="3263504"/>
          </a:xfrm>
          <a:prstGeom prst="rect">
            <a:avLst/>
          </a:prstGeom>
          <a:noFill/>
          <a:ln>
            <a:noFill/>
          </a:ln>
        </p:spPr>
        <p:txBody>
          <a:bodyPr anchorCtr="0" anchor="t" bIns="34275" lIns="68575" spcFirstLastPara="1" rIns="68575" wrap="square" tIns="34275">
            <a:normAutofit/>
          </a:bodyPr>
          <a:lstStyle/>
          <a:p>
            <a:pPr indent="-165100" lvl="0" marL="177800" rtl="0" algn="l">
              <a:lnSpc>
                <a:spcPct val="100000"/>
              </a:lnSpc>
              <a:spcBef>
                <a:spcPts val="0"/>
              </a:spcBef>
              <a:spcAft>
                <a:spcPts val="0"/>
              </a:spcAft>
              <a:buSzPts val="2000"/>
              <a:buChar char="●"/>
            </a:pPr>
            <a:r>
              <a:rPr lang="en" sz="2000">
                <a:solidFill>
                  <a:schemeClr val="dk1"/>
                </a:solidFill>
              </a:rPr>
              <a:t>Define desired goals </a:t>
            </a:r>
            <a:endParaRPr sz="2000">
              <a:solidFill>
                <a:schemeClr val="dk1"/>
              </a:solidFill>
            </a:endParaRPr>
          </a:p>
          <a:p>
            <a:pPr indent="-215900" lvl="1" marL="520700" rtl="0" algn="l">
              <a:lnSpc>
                <a:spcPct val="100000"/>
              </a:lnSpc>
              <a:spcBef>
                <a:spcPts val="0"/>
              </a:spcBef>
              <a:spcAft>
                <a:spcPts val="0"/>
              </a:spcAft>
              <a:buSzPts val="2000"/>
              <a:buChar char="○"/>
            </a:pPr>
            <a:r>
              <a:rPr lang="en" sz="2000">
                <a:solidFill>
                  <a:schemeClr val="dk1"/>
                </a:solidFill>
              </a:rPr>
              <a:t>Should be independent of any recommended org structure </a:t>
            </a:r>
            <a:endParaRPr sz="2000">
              <a:solidFill>
                <a:schemeClr val="dk1"/>
              </a:solidFill>
            </a:endParaRPr>
          </a:p>
          <a:p>
            <a:pPr indent="-215900" lvl="1" marL="520700" rtl="0" algn="l">
              <a:lnSpc>
                <a:spcPct val="100000"/>
              </a:lnSpc>
              <a:spcBef>
                <a:spcPts val="0"/>
              </a:spcBef>
              <a:spcAft>
                <a:spcPts val="0"/>
              </a:spcAft>
              <a:buSzPts val="2000"/>
              <a:buChar char="○"/>
            </a:pPr>
            <a:r>
              <a:rPr lang="en" sz="2000">
                <a:solidFill>
                  <a:schemeClr val="dk1"/>
                </a:solidFill>
              </a:rPr>
              <a:t>E.g., reduce workload, increase engagement, etc.</a:t>
            </a:r>
            <a:endParaRPr sz="2000">
              <a:solidFill>
                <a:schemeClr val="dk1"/>
              </a:solidFill>
            </a:endParaRPr>
          </a:p>
          <a:p>
            <a:pPr indent="-165100" lvl="0" marL="177800" rtl="0" algn="l">
              <a:lnSpc>
                <a:spcPct val="90000"/>
              </a:lnSpc>
              <a:spcBef>
                <a:spcPts val="1700"/>
              </a:spcBef>
              <a:spcAft>
                <a:spcPts val="0"/>
              </a:spcAft>
              <a:buSzPts val="2000"/>
              <a:buChar char="●"/>
            </a:pPr>
            <a:r>
              <a:rPr lang="en" sz="2000">
                <a:solidFill>
                  <a:schemeClr val="dk1"/>
                </a:solidFill>
              </a:rPr>
              <a:t>Define assessment criteria </a:t>
            </a:r>
            <a:endParaRPr sz="2000">
              <a:solidFill>
                <a:schemeClr val="dk1"/>
              </a:solidFill>
            </a:endParaRPr>
          </a:p>
          <a:p>
            <a:pPr indent="-165100" lvl="0" marL="177800" rtl="0" algn="l">
              <a:lnSpc>
                <a:spcPct val="90000"/>
              </a:lnSpc>
              <a:spcBef>
                <a:spcPts val="1700"/>
              </a:spcBef>
              <a:spcAft>
                <a:spcPts val="0"/>
              </a:spcAft>
              <a:buSzPts val="2000"/>
              <a:buChar char="●"/>
            </a:pPr>
            <a:r>
              <a:rPr lang="en" sz="2000">
                <a:solidFill>
                  <a:schemeClr val="dk1"/>
                </a:solidFill>
              </a:rPr>
              <a:t>Criteria must address potential harmony / misalignment in:</a:t>
            </a:r>
            <a:endParaRPr sz="2000">
              <a:solidFill>
                <a:schemeClr val="dk1"/>
              </a:solidFill>
            </a:endParaRPr>
          </a:p>
          <a:p>
            <a:pPr indent="-215900" lvl="1" marL="520700" rtl="0" algn="l">
              <a:lnSpc>
                <a:spcPct val="90000"/>
              </a:lnSpc>
              <a:spcBef>
                <a:spcPts val="0"/>
              </a:spcBef>
              <a:spcAft>
                <a:spcPts val="0"/>
              </a:spcAft>
              <a:buSzPts val="2000"/>
              <a:buChar char="○"/>
            </a:pPr>
            <a:r>
              <a:rPr lang="en" sz="2000">
                <a:solidFill>
                  <a:schemeClr val="dk1"/>
                </a:solidFill>
              </a:rPr>
              <a:t>Vision &amp; Mission</a:t>
            </a:r>
            <a:endParaRPr sz="2000">
              <a:solidFill>
                <a:schemeClr val="dk1"/>
              </a:solidFill>
            </a:endParaRPr>
          </a:p>
          <a:p>
            <a:pPr indent="-215900" lvl="1" marL="520700" rtl="0" algn="l">
              <a:lnSpc>
                <a:spcPct val="90000"/>
              </a:lnSpc>
              <a:spcBef>
                <a:spcPts val="0"/>
              </a:spcBef>
              <a:spcAft>
                <a:spcPts val="0"/>
              </a:spcAft>
              <a:buSzPts val="2000"/>
              <a:buChar char="○"/>
            </a:pPr>
            <a:r>
              <a:rPr lang="en" sz="2000">
                <a:solidFill>
                  <a:schemeClr val="dk1"/>
                </a:solidFill>
              </a:rPr>
              <a:t>Governance Model</a:t>
            </a:r>
            <a:endParaRPr sz="2000">
              <a:solidFill>
                <a:schemeClr val="dk1"/>
              </a:solidFill>
            </a:endParaRPr>
          </a:p>
          <a:p>
            <a:pPr indent="-215900" lvl="1" marL="520700" rtl="0" algn="l">
              <a:lnSpc>
                <a:spcPct val="90000"/>
              </a:lnSpc>
              <a:spcBef>
                <a:spcPts val="0"/>
              </a:spcBef>
              <a:spcAft>
                <a:spcPts val="0"/>
              </a:spcAft>
              <a:buSzPts val="2000"/>
              <a:buChar char="○"/>
            </a:pPr>
            <a:r>
              <a:rPr lang="en" sz="2000">
                <a:solidFill>
                  <a:schemeClr val="dk1"/>
                </a:solidFill>
              </a:rPr>
              <a:t>Business &amp; Financial Model</a:t>
            </a:r>
            <a:endParaRPr sz="2000">
              <a:solidFill>
                <a:schemeClr val="dk1"/>
              </a:solidFill>
            </a:endParaRPr>
          </a:p>
          <a:p>
            <a:pPr indent="-215900" lvl="1" marL="520700" rtl="0" algn="l">
              <a:lnSpc>
                <a:spcPct val="90000"/>
              </a:lnSpc>
              <a:spcBef>
                <a:spcPts val="0"/>
              </a:spcBef>
              <a:spcAft>
                <a:spcPts val="0"/>
              </a:spcAft>
              <a:buSzPts val="2000"/>
              <a:buChar char="○"/>
            </a:pPr>
            <a:r>
              <a:rPr lang="en" sz="2000">
                <a:solidFill>
                  <a:schemeClr val="dk1"/>
                </a:solidFill>
              </a:rPr>
              <a:t>Membership &amp; Participation Model</a:t>
            </a:r>
            <a:endParaRPr sz="2000">
              <a:solidFill>
                <a:schemeClr val="dk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19"/>
          <p:cNvSpPr txBox="1"/>
          <p:nvPr>
            <p:ph type="title"/>
          </p:nvPr>
        </p:nvSpPr>
        <p:spPr>
          <a:xfrm>
            <a:off x="629841" y="273844"/>
            <a:ext cx="7886700" cy="994172"/>
          </a:xfrm>
          <a:prstGeom prst="rect">
            <a:avLst/>
          </a:prstGeom>
          <a:noFill/>
          <a:ln>
            <a:noFill/>
          </a:ln>
        </p:spPr>
        <p:txBody>
          <a:bodyPr anchorCtr="0" anchor="ctr" bIns="34275" lIns="68575" spcFirstLastPara="1" rIns="68575" wrap="square" tIns="34275">
            <a:normAutofit/>
          </a:bodyPr>
          <a:lstStyle/>
          <a:p>
            <a:pPr indent="0" lvl="0" marL="0" rtl="0" algn="ctr">
              <a:lnSpc>
                <a:spcPct val="90000"/>
              </a:lnSpc>
              <a:spcBef>
                <a:spcPts val="0"/>
              </a:spcBef>
              <a:spcAft>
                <a:spcPts val="0"/>
              </a:spcAft>
              <a:buClr>
                <a:schemeClr val="dk1"/>
              </a:buClr>
              <a:buSzPts val="3300"/>
              <a:buFont typeface="Calibri"/>
              <a:buNone/>
            </a:pPr>
            <a:r>
              <a:rPr lang="en" sz="3000"/>
              <a:t>Task Force Members</a:t>
            </a:r>
            <a:endParaRPr sz="3000"/>
          </a:p>
        </p:txBody>
      </p:sp>
      <p:sp>
        <p:nvSpPr>
          <p:cNvPr id="97" name="Google Shape;97;p19"/>
          <p:cNvSpPr txBox="1"/>
          <p:nvPr>
            <p:ph idx="1" type="body"/>
          </p:nvPr>
        </p:nvSpPr>
        <p:spPr>
          <a:xfrm>
            <a:off x="629841" y="1143787"/>
            <a:ext cx="3868340" cy="617934"/>
          </a:xfrm>
          <a:prstGeom prst="rect">
            <a:avLst/>
          </a:prstGeom>
          <a:noFill/>
          <a:ln>
            <a:noFill/>
          </a:ln>
        </p:spPr>
        <p:txBody>
          <a:bodyPr anchorCtr="0" anchor="b" bIns="34275" lIns="68575" spcFirstLastPara="1" rIns="68575" wrap="square" tIns="34275">
            <a:normAutofit/>
          </a:bodyPr>
          <a:lstStyle/>
          <a:p>
            <a:pPr indent="0" lvl="0" marL="0" rtl="0" algn="l">
              <a:lnSpc>
                <a:spcPct val="90000"/>
              </a:lnSpc>
              <a:spcBef>
                <a:spcPts val="0"/>
              </a:spcBef>
              <a:spcAft>
                <a:spcPts val="1200"/>
              </a:spcAft>
              <a:buClr>
                <a:schemeClr val="dk1"/>
              </a:buClr>
              <a:buSzPts val="1800"/>
              <a:buNone/>
            </a:pPr>
            <a:r>
              <a:rPr lang="en" sz="1700"/>
              <a:t>Rosemont Shared Print Alliance</a:t>
            </a:r>
            <a:endParaRPr sz="1700"/>
          </a:p>
        </p:txBody>
      </p:sp>
      <p:sp>
        <p:nvSpPr>
          <p:cNvPr id="98" name="Google Shape;98;p19"/>
          <p:cNvSpPr txBox="1"/>
          <p:nvPr>
            <p:ph idx="2" type="body"/>
          </p:nvPr>
        </p:nvSpPr>
        <p:spPr>
          <a:xfrm>
            <a:off x="629841" y="1761721"/>
            <a:ext cx="3868340" cy="2763441"/>
          </a:xfrm>
          <a:prstGeom prst="rect">
            <a:avLst/>
          </a:prstGeom>
          <a:noFill/>
          <a:ln>
            <a:noFill/>
          </a:ln>
        </p:spPr>
        <p:txBody>
          <a:bodyPr anchorCtr="0" anchor="t" bIns="34275" lIns="68575" spcFirstLastPara="1" rIns="68575" wrap="square" tIns="34275">
            <a:normAutofit/>
          </a:bodyPr>
          <a:lstStyle/>
          <a:p>
            <a:pPr indent="-317500" lvl="0" marL="342900" rtl="0" algn="l">
              <a:lnSpc>
                <a:spcPct val="100000"/>
              </a:lnSpc>
              <a:spcBef>
                <a:spcPts val="0"/>
              </a:spcBef>
              <a:spcAft>
                <a:spcPts val="0"/>
              </a:spcAft>
              <a:buSzPts val="1400"/>
              <a:buChar char="●"/>
            </a:pPr>
            <a:r>
              <a:rPr lang="en" sz="2000">
                <a:solidFill>
                  <a:schemeClr val="dk1"/>
                </a:solidFill>
              </a:rPr>
              <a:t>Michael Levine-Clark</a:t>
            </a:r>
            <a:r>
              <a:rPr lang="en" sz="2000">
                <a:solidFill>
                  <a:schemeClr val="dk1"/>
                </a:solidFill>
              </a:rPr>
              <a:t>  </a:t>
            </a:r>
            <a:r>
              <a:rPr lang="en" sz="1600">
                <a:solidFill>
                  <a:schemeClr val="dk1"/>
                </a:solidFill>
              </a:rPr>
              <a:t>(University of Denver / WEST)</a:t>
            </a:r>
            <a:endParaRPr sz="1600">
              <a:solidFill>
                <a:schemeClr val="dk1"/>
              </a:solidFill>
            </a:endParaRPr>
          </a:p>
          <a:p>
            <a:pPr indent="-317500" lvl="0" marL="342900" rtl="0" algn="l">
              <a:lnSpc>
                <a:spcPct val="100000"/>
              </a:lnSpc>
              <a:spcBef>
                <a:spcPts val="0"/>
              </a:spcBef>
              <a:spcAft>
                <a:spcPts val="0"/>
              </a:spcAft>
              <a:buSzPts val="1400"/>
              <a:buChar char="●"/>
            </a:pPr>
            <a:r>
              <a:rPr lang="en" sz="2000">
                <a:solidFill>
                  <a:schemeClr val="dk1"/>
                </a:solidFill>
              </a:rPr>
              <a:t>Scott Warren  </a:t>
            </a:r>
            <a:r>
              <a:rPr lang="en" sz="1600">
                <a:solidFill>
                  <a:schemeClr val="dk1"/>
                </a:solidFill>
              </a:rPr>
              <a:t>(Syracuse University / EAST)</a:t>
            </a:r>
            <a:endParaRPr sz="1600">
              <a:solidFill>
                <a:schemeClr val="dk1"/>
              </a:solidFill>
            </a:endParaRPr>
          </a:p>
          <a:p>
            <a:pPr indent="-317500" lvl="0" marL="342900" rtl="0" algn="l">
              <a:lnSpc>
                <a:spcPct val="100000"/>
              </a:lnSpc>
              <a:spcBef>
                <a:spcPts val="0"/>
              </a:spcBef>
              <a:spcAft>
                <a:spcPts val="0"/>
              </a:spcAft>
              <a:buSzPts val="1400"/>
              <a:buChar char="●"/>
            </a:pPr>
            <a:r>
              <a:rPr lang="en" sz="2000">
                <a:solidFill>
                  <a:schemeClr val="dk1"/>
                </a:solidFill>
              </a:rPr>
              <a:t>John Burger </a:t>
            </a:r>
            <a:r>
              <a:rPr lang="en" sz="1600">
                <a:solidFill>
                  <a:schemeClr val="dk1"/>
                </a:solidFill>
              </a:rPr>
              <a:t>(ASERL)</a:t>
            </a:r>
            <a:endParaRPr sz="1600">
              <a:solidFill>
                <a:schemeClr val="dk1"/>
              </a:solidFill>
            </a:endParaRPr>
          </a:p>
          <a:p>
            <a:pPr indent="-317500" lvl="0" marL="342900" rtl="0" algn="l">
              <a:lnSpc>
                <a:spcPct val="100000"/>
              </a:lnSpc>
              <a:spcBef>
                <a:spcPts val="0"/>
              </a:spcBef>
              <a:spcAft>
                <a:spcPts val="0"/>
              </a:spcAft>
              <a:buSzPts val="1400"/>
              <a:buChar char="●"/>
            </a:pPr>
            <a:r>
              <a:rPr lang="en" sz="2000">
                <a:solidFill>
                  <a:schemeClr val="dk1"/>
                </a:solidFill>
              </a:rPr>
              <a:t>Amy Wood </a:t>
            </a:r>
            <a:r>
              <a:rPr lang="en" sz="1600">
                <a:solidFill>
                  <a:schemeClr val="dk1"/>
                </a:solidFill>
              </a:rPr>
              <a:t>(CRL)</a:t>
            </a:r>
            <a:endParaRPr sz="1600">
              <a:solidFill>
                <a:schemeClr val="dk1"/>
              </a:solidFill>
            </a:endParaRPr>
          </a:p>
          <a:p>
            <a:pPr indent="0" lvl="0" marL="0" rtl="0" algn="l">
              <a:lnSpc>
                <a:spcPct val="100000"/>
              </a:lnSpc>
              <a:spcBef>
                <a:spcPts val="800"/>
              </a:spcBef>
              <a:spcAft>
                <a:spcPts val="1200"/>
              </a:spcAft>
              <a:buClr>
                <a:schemeClr val="dk1"/>
              </a:buClr>
              <a:buSzPts val="2300"/>
              <a:buNone/>
            </a:pPr>
            <a:r>
              <a:t/>
            </a:r>
            <a:endParaRPr sz="2300"/>
          </a:p>
        </p:txBody>
      </p:sp>
      <p:sp>
        <p:nvSpPr>
          <p:cNvPr id="99" name="Google Shape;99;p19"/>
          <p:cNvSpPr txBox="1"/>
          <p:nvPr>
            <p:ph idx="3" type="body"/>
          </p:nvPr>
        </p:nvSpPr>
        <p:spPr>
          <a:xfrm>
            <a:off x="4629150" y="1143775"/>
            <a:ext cx="4385100" cy="618000"/>
          </a:xfrm>
          <a:prstGeom prst="rect">
            <a:avLst/>
          </a:prstGeom>
          <a:noFill/>
          <a:ln>
            <a:noFill/>
          </a:ln>
        </p:spPr>
        <p:txBody>
          <a:bodyPr anchorCtr="0" anchor="b" bIns="34275" lIns="68575" spcFirstLastPara="1" rIns="68575" wrap="square" tIns="34275">
            <a:normAutofit/>
          </a:bodyPr>
          <a:lstStyle/>
          <a:p>
            <a:pPr indent="0" lvl="0" marL="0" rtl="0" algn="l">
              <a:lnSpc>
                <a:spcPct val="90000"/>
              </a:lnSpc>
              <a:spcBef>
                <a:spcPts val="0"/>
              </a:spcBef>
              <a:spcAft>
                <a:spcPts val="1200"/>
              </a:spcAft>
              <a:buClr>
                <a:schemeClr val="dk1"/>
              </a:buClr>
              <a:buSzPts val="1800"/>
              <a:buNone/>
            </a:pPr>
            <a:r>
              <a:rPr lang="en" sz="1700"/>
              <a:t>Partnership for Shared Book Collections</a:t>
            </a:r>
            <a:endParaRPr sz="1700"/>
          </a:p>
        </p:txBody>
      </p:sp>
      <p:sp>
        <p:nvSpPr>
          <p:cNvPr id="100" name="Google Shape;100;p19"/>
          <p:cNvSpPr txBox="1"/>
          <p:nvPr>
            <p:ph idx="4" type="body"/>
          </p:nvPr>
        </p:nvSpPr>
        <p:spPr>
          <a:xfrm>
            <a:off x="4629150" y="1761721"/>
            <a:ext cx="3887391" cy="2763441"/>
          </a:xfrm>
          <a:prstGeom prst="rect">
            <a:avLst/>
          </a:prstGeom>
          <a:noFill/>
          <a:ln>
            <a:noFill/>
          </a:ln>
        </p:spPr>
        <p:txBody>
          <a:bodyPr anchorCtr="0" anchor="t" bIns="34275" lIns="68575" spcFirstLastPara="1" rIns="68575" wrap="square" tIns="34275">
            <a:normAutofit/>
          </a:bodyPr>
          <a:lstStyle/>
          <a:p>
            <a:pPr indent="-317500" lvl="0" marL="342900" rtl="0" algn="l">
              <a:lnSpc>
                <a:spcPct val="100000"/>
              </a:lnSpc>
              <a:spcBef>
                <a:spcPts val="0"/>
              </a:spcBef>
              <a:spcAft>
                <a:spcPts val="0"/>
              </a:spcAft>
              <a:buSzPts val="1400"/>
              <a:buChar char="●"/>
            </a:pPr>
            <a:r>
              <a:rPr lang="en" sz="2000">
                <a:solidFill>
                  <a:schemeClr val="dk1"/>
                </a:solidFill>
              </a:rPr>
              <a:t>Daniel Dollar </a:t>
            </a:r>
            <a:r>
              <a:rPr lang="en" sz="1600">
                <a:solidFill>
                  <a:schemeClr val="dk1"/>
                </a:solidFill>
              </a:rPr>
              <a:t>(Yale University / HathiTrust)</a:t>
            </a:r>
            <a:endParaRPr sz="1600">
              <a:solidFill>
                <a:schemeClr val="dk1"/>
              </a:solidFill>
            </a:endParaRPr>
          </a:p>
          <a:p>
            <a:pPr indent="-317500" lvl="0" marL="342900" rtl="0" algn="l">
              <a:lnSpc>
                <a:spcPct val="100000"/>
              </a:lnSpc>
              <a:spcBef>
                <a:spcPts val="0"/>
              </a:spcBef>
              <a:spcAft>
                <a:spcPts val="0"/>
              </a:spcAft>
              <a:buSzPts val="1400"/>
              <a:buChar char="●"/>
            </a:pPr>
            <a:r>
              <a:rPr lang="en" sz="2000">
                <a:solidFill>
                  <a:schemeClr val="dk1"/>
                </a:solidFill>
              </a:rPr>
              <a:t>Susan Stearns </a:t>
            </a:r>
            <a:r>
              <a:rPr lang="en" sz="1600">
                <a:solidFill>
                  <a:schemeClr val="dk1"/>
                </a:solidFill>
              </a:rPr>
              <a:t>(EAST)</a:t>
            </a:r>
            <a:endParaRPr sz="1600">
              <a:solidFill>
                <a:schemeClr val="dk1"/>
              </a:solidFill>
            </a:endParaRPr>
          </a:p>
          <a:p>
            <a:pPr indent="-317500" lvl="0" marL="342900" rtl="0" algn="l">
              <a:lnSpc>
                <a:spcPct val="100000"/>
              </a:lnSpc>
              <a:spcBef>
                <a:spcPts val="0"/>
              </a:spcBef>
              <a:spcAft>
                <a:spcPts val="0"/>
              </a:spcAft>
              <a:buSzPts val="1400"/>
              <a:buChar char="●"/>
            </a:pPr>
            <a:r>
              <a:rPr lang="en" sz="2000">
                <a:solidFill>
                  <a:schemeClr val="dk1"/>
                </a:solidFill>
              </a:rPr>
              <a:t>Matthew Revitt </a:t>
            </a:r>
            <a:r>
              <a:rPr lang="en" sz="1600">
                <a:solidFill>
                  <a:schemeClr val="dk1"/>
                </a:solidFill>
              </a:rPr>
              <a:t>(University of Maine / MSCC)</a:t>
            </a:r>
            <a:endParaRPr sz="1600">
              <a:solidFill>
                <a:schemeClr val="dk1"/>
              </a:solidFill>
            </a:endParaRPr>
          </a:p>
          <a:p>
            <a:pPr indent="-317500" lvl="0" marL="342900" rtl="0" algn="l">
              <a:lnSpc>
                <a:spcPct val="100000"/>
              </a:lnSpc>
              <a:spcBef>
                <a:spcPts val="0"/>
              </a:spcBef>
              <a:spcAft>
                <a:spcPts val="0"/>
              </a:spcAft>
              <a:buSzPts val="1400"/>
              <a:buChar char="●"/>
            </a:pPr>
            <a:r>
              <a:rPr lang="en" sz="2000">
                <a:solidFill>
                  <a:schemeClr val="dk1"/>
                </a:solidFill>
              </a:rPr>
              <a:t>Alison Wohlers </a:t>
            </a:r>
            <a:r>
              <a:rPr lang="en" sz="1600">
                <a:solidFill>
                  <a:schemeClr val="dk1"/>
                </a:solidFill>
              </a:rPr>
              <a:t>(University of California Libraries)</a:t>
            </a:r>
            <a:endParaRPr sz="1600">
              <a:solidFill>
                <a:schemeClr val="dk1"/>
              </a:solidFill>
            </a:endParaRPr>
          </a:p>
        </p:txBody>
      </p:sp>
      <p:sp>
        <p:nvSpPr>
          <p:cNvPr id="101" name="Google Shape;101;p19"/>
          <p:cNvSpPr txBox="1"/>
          <p:nvPr/>
        </p:nvSpPr>
        <p:spPr>
          <a:xfrm>
            <a:off x="627459" y="4169627"/>
            <a:ext cx="7886700" cy="423300"/>
          </a:xfrm>
          <a:prstGeom prst="rect">
            <a:avLst/>
          </a:prstGeom>
          <a:noFill/>
          <a:ln>
            <a:noFill/>
          </a:ln>
        </p:spPr>
        <p:txBody>
          <a:bodyPr anchorCtr="0" anchor="t" bIns="34275" lIns="68575" spcFirstLastPara="1" rIns="68575" wrap="square" tIns="34275">
            <a:spAutoFit/>
          </a:bodyPr>
          <a:lstStyle/>
          <a:p>
            <a:pPr indent="0" lvl="0" marL="0" marR="0" rtl="0" algn="ctr">
              <a:spcBef>
                <a:spcPts val="0"/>
              </a:spcBef>
              <a:spcAft>
                <a:spcPts val="0"/>
              </a:spcAft>
              <a:buNone/>
            </a:pPr>
            <a:r>
              <a:rPr b="0" i="1" lang="en" sz="2300" u="none" cap="none" strike="noStrike">
                <a:solidFill>
                  <a:srgbClr val="660066"/>
                </a:solidFill>
                <a:latin typeface="Calibri"/>
                <a:ea typeface="Calibri"/>
                <a:cs typeface="Calibri"/>
                <a:sym typeface="Calibri"/>
              </a:rPr>
              <a:t>ASPIRATIONAL</a:t>
            </a:r>
            <a:r>
              <a:rPr b="0" i="0" lang="en" sz="2300" u="none" cap="none" strike="noStrike">
                <a:solidFill>
                  <a:srgbClr val="660066"/>
                </a:solidFill>
                <a:latin typeface="Calibri"/>
                <a:ea typeface="Calibri"/>
                <a:cs typeface="Calibri"/>
                <a:sym typeface="Calibri"/>
              </a:rPr>
              <a:t>  TIMELINE:  Final Report by December 2022</a:t>
            </a:r>
            <a:r>
              <a:rPr b="0" lang="en" sz="2300" u="none" cap="none" strike="noStrike">
                <a:solidFill>
                  <a:srgbClr val="660066"/>
                </a:solidFill>
                <a:latin typeface="Calibri"/>
                <a:ea typeface="Calibri"/>
                <a:cs typeface="Calibri"/>
                <a:sym typeface="Calibri"/>
              </a:rPr>
              <a:t>!</a:t>
            </a:r>
            <a:endParaRPr sz="11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0"/>
          <p:cNvSpPr txBox="1"/>
          <p:nvPr>
            <p:ph type="title"/>
          </p:nvPr>
        </p:nvSpPr>
        <p:spPr>
          <a:xfrm>
            <a:off x="628650" y="273844"/>
            <a:ext cx="7886700" cy="994172"/>
          </a:xfrm>
          <a:prstGeom prst="rect">
            <a:avLst/>
          </a:prstGeom>
          <a:noFill/>
          <a:ln>
            <a:noFill/>
          </a:ln>
        </p:spPr>
        <p:txBody>
          <a:bodyPr anchorCtr="0" anchor="ctr" bIns="34275" lIns="68575" spcFirstLastPara="1" rIns="68575" wrap="square" tIns="34275">
            <a:normAutofit/>
          </a:bodyPr>
          <a:lstStyle/>
          <a:p>
            <a:pPr indent="0" lvl="0" marL="0" rtl="0" algn="ctr">
              <a:lnSpc>
                <a:spcPct val="90000"/>
              </a:lnSpc>
              <a:spcBef>
                <a:spcPts val="0"/>
              </a:spcBef>
              <a:spcAft>
                <a:spcPts val="0"/>
              </a:spcAft>
              <a:buClr>
                <a:schemeClr val="dk1"/>
              </a:buClr>
              <a:buSzPts val="3300"/>
              <a:buFont typeface="Calibri"/>
              <a:buNone/>
            </a:pPr>
            <a:r>
              <a:rPr lang="en" sz="3000"/>
              <a:t>Work to Date</a:t>
            </a:r>
            <a:endParaRPr sz="3000"/>
          </a:p>
        </p:txBody>
      </p:sp>
      <p:sp>
        <p:nvSpPr>
          <p:cNvPr id="107" name="Google Shape;107;p20"/>
          <p:cNvSpPr txBox="1"/>
          <p:nvPr>
            <p:ph idx="1" type="body"/>
          </p:nvPr>
        </p:nvSpPr>
        <p:spPr>
          <a:xfrm>
            <a:off x="628650" y="1369219"/>
            <a:ext cx="7886700" cy="3263504"/>
          </a:xfrm>
          <a:prstGeom prst="rect">
            <a:avLst/>
          </a:prstGeom>
          <a:noFill/>
          <a:ln>
            <a:noFill/>
          </a:ln>
        </p:spPr>
        <p:txBody>
          <a:bodyPr anchorCtr="0" anchor="t" bIns="34275" lIns="68575" spcFirstLastPara="1" rIns="68575" wrap="square" tIns="34275">
            <a:noAutofit/>
          </a:bodyPr>
          <a:lstStyle/>
          <a:p>
            <a:pPr indent="-152400" lvl="0" marL="177800" rtl="0" algn="l">
              <a:lnSpc>
                <a:spcPct val="90000"/>
              </a:lnSpc>
              <a:spcBef>
                <a:spcPts val="800"/>
              </a:spcBef>
              <a:spcAft>
                <a:spcPts val="0"/>
              </a:spcAft>
              <a:buSzPts val="1800"/>
              <a:buChar char="●"/>
            </a:pPr>
            <a:r>
              <a:rPr lang="en" sz="1800">
                <a:solidFill>
                  <a:schemeClr val="dk1"/>
                </a:solidFill>
              </a:rPr>
              <a:t>Six Task Force Meetings so far</a:t>
            </a:r>
            <a:endParaRPr sz="1800">
              <a:solidFill>
                <a:schemeClr val="dk1"/>
              </a:solidFill>
            </a:endParaRPr>
          </a:p>
          <a:p>
            <a:pPr indent="-152400" lvl="0" marL="177800" rtl="0" algn="l">
              <a:lnSpc>
                <a:spcPct val="90000"/>
              </a:lnSpc>
              <a:spcBef>
                <a:spcPts val="800"/>
              </a:spcBef>
              <a:spcAft>
                <a:spcPts val="0"/>
              </a:spcAft>
              <a:buSzPts val="1800"/>
              <a:buChar char="●"/>
            </a:pPr>
            <a:r>
              <a:rPr lang="en" sz="1800">
                <a:solidFill>
                  <a:schemeClr val="dk1"/>
                </a:solidFill>
              </a:rPr>
              <a:t>Themes </a:t>
            </a:r>
            <a:r>
              <a:rPr lang="en" sz="1800">
                <a:solidFill>
                  <a:schemeClr val="dk1"/>
                </a:solidFill>
              </a:rPr>
              <a:t>discussed: </a:t>
            </a:r>
            <a:endParaRPr sz="1800">
              <a:solidFill>
                <a:schemeClr val="dk1"/>
              </a:solidFill>
            </a:endParaRPr>
          </a:p>
          <a:p>
            <a:pPr indent="-177800" lvl="1" marL="520700" rtl="0" algn="l">
              <a:lnSpc>
                <a:spcPct val="115000"/>
              </a:lnSpc>
              <a:spcBef>
                <a:spcPts val="400"/>
              </a:spcBef>
              <a:spcAft>
                <a:spcPts val="0"/>
              </a:spcAft>
              <a:buSzPts val="1800"/>
              <a:buChar char="○"/>
            </a:pPr>
            <a:r>
              <a:rPr lang="en" sz="1800">
                <a:solidFill>
                  <a:schemeClr val="dk1"/>
                </a:solidFill>
              </a:rPr>
              <a:t>best employ effective services for shared print retention?</a:t>
            </a:r>
            <a:endParaRPr sz="1800">
              <a:solidFill>
                <a:schemeClr val="dk1"/>
              </a:solidFill>
            </a:endParaRPr>
          </a:p>
          <a:p>
            <a:pPr indent="-177800" lvl="1" marL="520700" rtl="0" algn="l">
              <a:lnSpc>
                <a:spcPct val="115000"/>
              </a:lnSpc>
              <a:spcBef>
                <a:spcPts val="400"/>
              </a:spcBef>
              <a:spcAft>
                <a:spcPts val="0"/>
              </a:spcAft>
              <a:buSzPts val="1800"/>
              <a:buChar char="○"/>
            </a:pPr>
            <a:r>
              <a:rPr lang="en" sz="1800">
                <a:solidFill>
                  <a:schemeClr val="dk1"/>
                </a:solidFill>
              </a:rPr>
              <a:t>achieve clarity of voice &amp; impact within library community?</a:t>
            </a:r>
            <a:endParaRPr sz="1800">
              <a:solidFill>
                <a:schemeClr val="dk1"/>
              </a:solidFill>
            </a:endParaRPr>
          </a:p>
          <a:p>
            <a:pPr indent="-177800" lvl="1" marL="520700" rtl="0" algn="l">
              <a:lnSpc>
                <a:spcPct val="115000"/>
              </a:lnSpc>
              <a:spcBef>
                <a:spcPts val="400"/>
              </a:spcBef>
              <a:spcAft>
                <a:spcPts val="0"/>
              </a:spcAft>
              <a:buSzPts val="1800"/>
              <a:buChar char="○"/>
            </a:pPr>
            <a:r>
              <a:rPr lang="en" sz="1800">
                <a:solidFill>
                  <a:schemeClr val="dk1"/>
                </a:solidFill>
              </a:rPr>
              <a:t>support the needed infrastructure?</a:t>
            </a:r>
            <a:endParaRPr sz="1800">
              <a:solidFill>
                <a:schemeClr val="dk1"/>
              </a:solidFill>
            </a:endParaRPr>
          </a:p>
          <a:p>
            <a:pPr indent="-177800" lvl="1" marL="520700" rtl="0" algn="l">
              <a:lnSpc>
                <a:spcPct val="115000"/>
              </a:lnSpc>
              <a:spcBef>
                <a:spcPts val="400"/>
              </a:spcBef>
              <a:spcAft>
                <a:spcPts val="0"/>
              </a:spcAft>
              <a:buSzPts val="1800"/>
              <a:buChar char="○"/>
            </a:pPr>
            <a:r>
              <a:rPr lang="en" sz="1800">
                <a:solidFill>
                  <a:schemeClr val="dk1"/>
                </a:solidFill>
              </a:rPr>
              <a:t>align scope, goals, and a clear value proposition?</a:t>
            </a:r>
            <a:endParaRPr sz="1800">
              <a:solidFill>
                <a:schemeClr val="dk1"/>
              </a:solidFill>
            </a:endParaRPr>
          </a:p>
          <a:p>
            <a:pPr indent="-177800" lvl="1" marL="520700" rtl="0" algn="l">
              <a:lnSpc>
                <a:spcPct val="115000"/>
              </a:lnSpc>
              <a:spcBef>
                <a:spcPts val="400"/>
              </a:spcBef>
              <a:spcAft>
                <a:spcPts val="0"/>
              </a:spcAft>
              <a:buSzPts val="1800"/>
              <a:buChar char="○"/>
            </a:pPr>
            <a:r>
              <a:rPr lang="en" sz="1800">
                <a:solidFill>
                  <a:schemeClr val="dk1"/>
                </a:solidFill>
              </a:rPr>
              <a:t>ensure sustainability of operations?</a:t>
            </a:r>
            <a:endParaRPr sz="1800">
              <a:solidFill>
                <a:schemeClr val="dk1"/>
              </a:solidFill>
            </a:endParaRPr>
          </a:p>
          <a:p>
            <a:pPr indent="-177800" lvl="1" marL="520700" rtl="0" algn="l">
              <a:lnSpc>
                <a:spcPct val="115000"/>
              </a:lnSpc>
              <a:spcBef>
                <a:spcPts val="400"/>
              </a:spcBef>
              <a:spcAft>
                <a:spcPts val="0"/>
              </a:spcAft>
              <a:buSzPts val="1800"/>
              <a:buChar char="○"/>
            </a:pPr>
            <a:r>
              <a:rPr lang="en" sz="1800">
                <a:solidFill>
                  <a:schemeClr val="dk1"/>
                </a:solidFill>
              </a:rPr>
              <a:t>ensure parity of advocacy for the two formats (journals &amp; books)?</a:t>
            </a:r>
            <a:endParaRPr sz="1800">
              <a:solidFill>
                <a:schemeClr val="dk1"/>
              </a:solidFill>
            </a:endParaRPr>
          </a:p>
          <a:p>
            <a:pPr indent="-152400" lvl="0" marL="177800" rtl="0" algn="l">
              <a:spcBef>
                <a:spcPts val="800"/>
              </a:spcBef>
              <a:spcAft>
                <a:spcPts val="0"/>
              </a:spcAft>
              <a:buSzPts val="1800"/>
              <a:buChar char="●"/>
            </a:pPr>
            <a:r>
              <a:rPr lang="en" sz="1800">
                <a:solidFill>
                  <a:schemeClr val="dk1"/>
                </a:solidFill>
              </a:rPr>
              <a:t>Gathered input from respective Operations Committees</a:t>
            </a:r>
            <a:endParaRPr sz="11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1"/>
          <p:cNvSpPr txBox="1"/>
          <p:nvPr>
            <p:ph type="title"/>
          </p:nvPr>
        </p:nvSpPr>
        <p:spPr>
          <a:xfrm>
            <a:off x="628650" y="273844"/>
            <a:ext cx="7886700" cy="994172"/>
          </a:xfrm>
          <a:prstGeom prst="rect">
            <a:avLst/>
          </a:prstGeom>
          <a:noFill/>
          <a:ln>
            <a:noFill/>
          </a:ln>
        </p:spPr>
        <p:txBody>
          <a:bodyPr anchorCtr="0" anchor="ctr" bIns="34275" lIns="68575" spcFirstLastPara="1" rIns="68575" wrap="square" tIns="34275">
            <a:normAutofit/>
          </a:bodyPr>
          <a:lstStyle/>
          <a:p>
            <a:pPr indent="0" lvl="0" marL="0" rtl="0" algn="ctr">
              <a:lnSpc>
                <a:spcPct val="90000"/>
              </a:lnSpc>
              <a:spcBef>
                <a:spcPts val="0"/>
              </a:spcBef>
              <a:spcAft>
                <a:spcPts val="0"/>
              </a:spcAft>
              <a:buClr>
                <a:schemeClr val="dk1"/>
              </a:buClr>
              <a:buSzPts val="3300"/>
              <a:buFont typeface="Calibri"/>
              <a:buNone/>
            </a:pPr>
            <a:r>
              <a:rPr lang="en" sz="3000"/>
              <a:t>Work to Date</a:t>
            </a:r>
            <a:endParaRPr sz="3000"/>
          </a:p>
        </p:txBody>
      </p:sp>
      <p:sp>
        <p:nvSpPr>
          <p:cNvPr id="113" name="Google Shape;113;p21"/>
          <p:cNvSpPr txBox="1"/>
          <p:nvPr>
            <p:ph idx="1" type="body"/>
          </p:nvPr>
        </p:nvSpPr>
        <p:spPr>
          <a:xfrm>
            <a:off x="628650" y="1369219"/>
            <a:ext cx="7886700" cy="3263504"/>
          </a:xfrm>
          <a:prstGeom prst="rect">
            <a:avLst/>
          </a:prstGeom>
          <a:noFill/>
          <a:ln>
            <a:noFill/>
          </a:ln>
        </p:spPr>
        <p:txBody>
          <a:bodyPr anchorCtr="0" anchor="t" bIns="34275" lIns="68575" spcFirstLastPara="1" rIns="68575" wrap="square" tIns="34275">
            <a:normAutofit/>
          </a:bodyPr>
          <a:lstStyle/>
          <a:p>
            <a:pPr indent="-152400" lvl="0" marL="177800" rtl="0" algn="l">
              <a:lnSpc>
                <a:spcPct val="115000"/>
              </a:lnSpc>
              <a:spcBef>
                <a:spcPts val="0"/>
              </a:spcBef>
              <a:spcAft>
                <a:spcPts val="0"/>
              </a:spcAft>
              <a:buSzPts val="1800"/>
              <a:buChar char="●"/>
            </a:pPr>
            <a:r>
              <a:rPr lang="en" sz="1800">
                <a:solidFill>
                  <a:schemeClr val="dk1"/>
                </a:solidFill>
              </a:rPr>
              <a:t>Assessment rubric converted into online survey; distributed to the members of the RSPA &amp; PSBC Operations Committees for completion</a:t>
            </a:r>
            <a:endParaRPr sz="1800">
              <a:solidFill>
                <a:schemeClr val="dk1"/>
              </a:solidFill>
            </a:endParaRPr>
          </a:p>
          <a:p>
            <a:pPr indent="-152400" lvl="0" marL="177800" rtl="0" algn="l">
              <a:lnSpc>
                <a:spcPct val="150000"/>
              </a:lnSpc>
              <a:spcBef>
                <a:spcPts val="800"/>
              </a:spcBef>
              <a:spcAft>
                <a:spcPts val="0"/>
              </a:spcAft>
              <a:buSzPts val="1800"/>
              <a:buChar char="●"/>
            </a:pPr>
            <a:r>
              <a:rPr lang="en" sz="1800">
                <a:solidFill>
                  <a:schemeClr val="dk1"/>
                </a:solidFill>
              </a:rPr>
              <a:t>Survey closed on </a:t>
            </a:r>
            <a:r>
              <a:rPr lang="en" sz="1800">
                <a:solidFill>
                  <a:schemeClr val="dk1"/>
                </a:solidFill>
              </a:rPr>
              <a:t>Friday, January 20</a:t>
            </a:r>
            <a:endParaRPr sz="1800">
              <a:solidFill>
                <a:schemeClr val="dk1"/>
              </a:solidFill>
            </a:endParaRPr>
          </a:p>
          <a:p>
            <a:pPr indent="-152400" lvl="0" marL="177800" rtl="0" algn="l">
              <a:lnSpc>
                <a:spcPct val="150000"/>
              </a:lnSpc>
              <a:spcBef>
                <a:spcPts val="800"/>
              </a:spcBef>
              <a:spcAft>
                <a:spcPts val="0"/>
              </a:spcAft>
              <a:buSzPts val="1800"/>
              <a:buChar char="●"/>
            </a:pPr>
            <a:r>
              <a:rPr lang="en" sz="1800">
                <a:solidFill>
                  <a:schemeClr val="dk1"/>
                </a:solidFill>
              </a:rPr>
              <a:t>Analysis of survey data underway… </a:t>
            </a:r>
            <a:endParaRPr i="1" sz="1800">
              <a:solidFill>
                <a:schemeClr val="dk1"/>
              </a:solidFill>
            </a:endParaRPr>
          </a:p>
          <a:p>
            <a:pPr indent="0" lvl="0" marL="0" rtl="0" algn="l">
              <a:lnSpc>
                <a:spcPct val="150000"/>
              </a:lnSpc>
              <a:spcBef>
                <a:spcPts val="800"/>
              </a:spcBef>
              <a:spcAft>
                <a:spcPts val="0"/>
              </a:spcAft>
              <a:buNone/>
            </a:pPr>
            <a:r>
              <a:t/>
            </a:r>
            <a:endParaRPr sz="1800">
              <a:solidFill>
                <a:schemeClr val="dk1"/>
              </a:solidFill>
            </a:endParaRPr>
          </a:p>
          <a:p>
            <a:pPr indent="-63500" lvl="1" marL="520700" rtl="0" algn="l">
              <a:lnSpc>
                <a:spcPct val="90000"/>
              </a:lnSpc>
              <a:spcBef>
                <a:spcPts val="400"/>
              </a:spcBef>
              <a:spcAft>
                <a:spcPts val="1200"/>
              </a:spcAft>
              <a:buClr>
                <a:schemeClr val="dk1"/>
              </a:buClr>
              <a:buSzPts val="1800"/>
              <a:buNone/>
            </a:pPr>
            <a:r>
              <a:t/>
            </a:r>
            <a:endParaRPr sz="11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2"/>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p>
            <a:pPr indent="0" lvl="0" marL="0" rtl="0" algn="ctr">
              <a:lnSpc>
                <a:spcPct val="90000"/>
              </a:lnSpc>
              <a:spcBef>
                <a:spcPts val="0"/>
              </a:spcBef>
              <a:spcAft>
                <a:spcPts val="0"/>
              </a:spcAft>
              <a:buClr>
                <a:schemeClr val="dk1"/>
              </a:buClr>
              <a:buSzPts val="3300"/>
              <a:buFont typeface="Calibri"/>
              <a:buNone/>
            </a:pPr>
            <a:r>
              <a:rPr lang="en" sz="3000"/>
              <a:t>Work to Date</a:t>
            </a:r>
            <a:endParaRPr sz="3000"/>
          </a:p>
        </p:txBody>
      </p:sp>
      <p:sp>
        <p:nvSpPr>
          <p:cNvPr id="119" name="Google Shape;119;p22"/>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p>
            <a:pPr indent="-152400" lvl="0" marL="177800" rtl="0" algn="l">
              <a:lnSpc>
                <a:spcPct val="115000"/>
              </a:lnSpc>
              <a:spcBef>
                <a:spcPts val="0"/>
              </a:spcBef>
              <a:spcAft>
                <a:spcPts val="0"/>
              </a:spcAft>
              <a:buSzPts val="1800"/>
              <a:buChar char="●"/>
            </a:pPr>
            <a:r>
              <a:rPr lang="en" sz="1800">
                <a:solidFill>
                  <a:schemeClr val="dk1"/>
                </a:solidFill>
              </a:rPr>
              <a:t>Assessment rubric converted into online survey; distributed to the members of the RSPA &amp; PSBC Operations Committees for completion</a:t>
            </a:r>
            <a:endParaRPr sz="1800">
              <a:solidFill>
                <a:schemeClr val="dk1"/>
              </a:solidFill>
            </a:endParaRPr>
          </a:p>
          <a:p>
            <a:pPr indent="-152400" lvl="0" marL="177800" rtl="0" algn="l">
              <a:lnSpc>
                <a:spcPct val="150000"/>
              </a:lnSpc>
              <a:spcBef>
                <a:spcPts val="800"/>
              </a:spcBef>
              <a:spcAft>
                <a:spcPts val="0"/>
              </a:spcAft>
              <a:buSzPts val="1800"/>
              <a:buChar char="●"/>
            </a:pPr>
            <a:r>
              <a:rPr lang="en" sz="1800">
                <a:solidFill>
                  <a:schemeClr val="dk1"/>
                </a:solidFill>
              </a:rPr>
              <a:t>Survey closed on </a:t>
            </a:r>
            <a:r>
              <a:rPr lang="en" sz="1800">
                <a:solidFill>
                  <a:schemeClr val="dk1"/>
                </a:solidFill>
              </a:rPr>
              <a:t>Friday, January 20</a:t>
            </a:r>
            <a:endParaRPr sz="1800">
              <a:solidFill>
                <a:schemeClr val="dk1"/>
              </a:solidFill>
            </a:endParaRPr>
          </a:p>
          <a:p>
            <a:pPr indent="-152400" lvl="0" marL="177800" rtl="0" algn="l">
              <a:lnSpc>
                <a:spcPct val="150000"/>
              </a:lnSpc>
              <a:spcBef>
                <a:spcPts val="800"/>
              </a:spcBef>
              <a:spcAft>
                <a:spcPts val="0"/>
              </a:spcAft>
              <a:buSzPts val="1800"/>
              <a:buChar char="●"/>
            </a:pPr>
            <a:r>
              <a:rPr lang="en" sz="1800">
                <a:solidFill>
                  <a:schemeClr val="dk1"/>
                </a:solidFill>
              </a:rPr>
              <a:t>Analysis of survey data underway… (</a:t>
            </a:r>
            <a:r>
              <a:rPr i="1" lang="en" sz="1800">
                <a:solidFill>
                  <a:schemeClr val="dk1"/>
                </a:solidFill>
              </a:rPr>
              <a:t>interest in exploring a merger, concern about losing focus with serials in a merged organization)</a:t>
            </a:r>
            <a:endParaRPr i="1" sz="1800">
              <a:solidFill>
                <a:schemeClr val="dk1"/>
              </a:solidFill>
            </a:endParaRPr>
          </a:p>
          <a:p>
            <a:pPr indent="-152400" lvl="0" marL="177800" rtl="0" algn="l">
              <a:lnSpc>
                <a:spcPct val="150000"/>
              </a:lnSpc>
              <a:spcBef>
                <a:spcPts val="800"/>
              </a:spcBef>
              <a:spcAft>
                <a:spcPts val="0"/>
              </a:spcAft>
              <a:buSzPts val="1800"/>
              <a:buChar char="●"/>
            </a:pPr>
            <a:r>
              <a:rPr lang="en" sz="1800">
                <a:solidFill>
                  <a:schemeClr val="dk1"/>
                </a:solidFill>
              </a:rPr>
              <a:t>Look to provide results later this spring</a:t>
            </a:r>
            <a:endParaRPr sz="1800">
              <a:solidFill>
                <a:schemeClr val="dk1"/>
              </a:solidFill>
            </a:endParaRPr>
          </a:p>
          <a:p>
            <a:pPr indent="-63500" lvl="1" marL="520700" rtl="0" algn="l">
              <a:lnSpc>
                <a:spcPct val="90000"/>
              </a:lnSpc>
              <a:spcBef>
                <a:spcPts val="400"/>
              </a:spcBef>
              <a:spcAft>
                <a:spcPts val="1200"/>
              </a:spcAft>
              <a:buClr>
                <a:schemeClr val="dk1"/>
              </a:buClr>
              <a:buSzPts val="1800"/>
              <a:buNone/>
            </a:pPr>
            <a:r>
              <a:t/>
            </a:r>
            <a:endParaRPr sz="11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3"/>
          <p:cNvSpPr txBox="1"/>
          <p:nvPr>
            <p:ph type="title"/>
          </p:nvPr>
        </p:nvSpPr>
        <p:spPr>
          <a:xfrm>
            <a:off x="311700" y="1209075"/>
            <a:ext cx="8520600" cy="25272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t>Thank you! </a:t>
            </a:r>
            <a:br>
              <a:rPr lang="en"/>
            </a:br>
            <a:br>
              <a:rPr lang="en"/>
            </a:br>
            <a:r>
              <a:rPr lang="en"/>
              <a:t>Questions?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